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8" r:id="rId7"/>
    <p:sldId id="266" r:id="rId8"/>
    <p:sldId id="267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16634-998F-4BCA-B72E-A1E28F877544}" v="11" dt="2022-11-16T05:22:20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4" autoAdjust="0"/>
    <p:restoredTop sz="94632" autoAdjust="0"/>
  </p:normalViewPr>
  <p:slideViewPr>
    <p:cSldViewPr snapToGrid="0">
      <p:cViewPr>
        <p:scale>
          <a:sx n="66" d="100"/>
          <a:sy n="66" d="100"/>
        </p:scale>
        <p:origin x="621" y="8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ngstrom" userId="ce62e51617c722a2" providerId="LiveId" clId="{2C316634-998F-4BCA-B72E-A1E28F877544}"/>
    <pc:docChg chg="undo custSel addSld delSld modSld sldOrd">
      <pc:chgData name="Craig Engstrom" userId="ce62e51617c722a2" providerId="LiveId" clId="{2C316634-998F-4BCA-B72E-A1E28F877544}" dt="2022-11-16T05:30:21.653" v="1492" actId="20577"/>
      <pc:docMkLst>
        <pc:docMk/>
      </pc:docMkLst>
      <pc:sldChg chg="addSp delSp modSp mod">
        <pc:chgData name="Craig Engstrom" userId="ce62e51617c722a2" providerId="LiveId" clId="{2C316634-998F-4BCA-B72E-A1E28F877544}" dt="2022-11-16T05:00:41.904" v="231" actId="962"/>
        <pc:sldMkLst>
          <pc:docMk/>
          <pc:sldMk cId="284072933" sldId="256"/>
        </pc:sldMkLst>
        <pc:spChg chg="mod">
          <ac:chgData name="Craig Engstrom" userId="ce62e51617c722a2" providerId="LiveId" clId="{2C316634-998F-4BCA-B72E-A1E28F877544}" dt="2022-11-16T04:56:50.841" v="208" actId="20577"/>
          <ac:spMkLst>
            <pc:docMk/>
            <pc:sldMk cId="284072933" sldId="256"/>
            <ac:spMk id="2" creationId="{E0F5685A-4AEE-4D60-0CC9-2020D95DA3B6}"/>
          </ac:spMkLst>
        </pc:spChg>
        <pc:spChg chg="mod">
          <ac:chgData name="Craig Engstrom" userId="ce62e51617c722a2" providerId="LiveId" clId="{2C316634-998F-4BCA-B72E-A1E28F877544}" dt="2022-11-16T04:19:08.123" v="10" actId="20577"/>
          <ac:spMkLst>
            <pc:docMk/>
            <pc:sldMk cId="284072933" sldId="256"/>
            <ac:spMk id="3" creationId="{A7D14AA2-5E56-181E-8648-F3916E82143F}"/>
          </ac:spMkLst>
        </pc:spChg>
        <pc:picChg chg="add del">
          <ac:chgData name="Craig Engstrom" userId="ce62e51617c722a2" providerId="LiveId" clId="{2C316634-998F-4BCA-B72E-A1E28F877544}" dt="2022-11-16T04:56:42.690" v="174" actId="21"/>
          <ac:picMkLst>
            <pc:docMk/>
            <pc:sldMk cId="284072933" sldId="256"/>
            <ac:picMk id="5" creationId="{89E8A616-ADBA-BD93-590F-FEFB486619B7}"/>
          </ac:picMkLst>
        </pc:picChg>
        <pc:picChg chg="add mod">
          <ac:chgData name="Craig Engstrom" userId="ce62e51617c722a2" providerId="LiveId" clId="{2C316634-998F-4BCA-B72E-A1E28F877544}" dt="2022-11-16T05:00:41.904" v="231" actId="962"/>
          <ac:picMkLst>
            <pc:docMk/>
            <pc:sldMk cId="284072933" sldId="256"/>
            <ac:picMk id="6" creationId="{F7D39F69-4196-0D1E-7C7B-466D2C25025B}"/>
          </ac:picMkLst>
        </pc:picChg>
      </pc:sldChg>
      <pc:sldChg chg="addSp delSp modSp mod setBg">
        <pc:chgData name="Craig Engstrom" userId="ce62e51617c722a2" providerId="LiveId" clId="{2C316634-998F-4BCA-B72E-A1E28F877544}" dt="2022-11-16T05:15:27.883" v="419" actId="179"/>
        <pc:sldMkLst>
          <pc:docMk/>
          <pc:sldMk cId="2147527374" sldId="257"/>
        </pc:sldMkLst>
        <pc:spChg chg="mod">
          <ac:chgData name="Craig Engstrom" userId="ce62e51617c722a2" providerId="LiveId" clId="{2C316634-998F-4BCA-B72E-A1E28F877544}" dt="2022-11-16T05:15:27.883" v="419" actId="179"/>
          <ac:spMkLst>
            <pc:docMk/>
            <pc:sldMk cId="2147527374" sldId="257"/>
            <ac:spMk id="2" creationId="{112743FB-D83E-BB58-4AA0-1E45E3487F5B}"/>
          </ac:spMkLst>
        </pc:spChg>
        <pc:spChg chg="add del mod">
          <ac:chgData name="Craig Engstrom" userId="ce62e51617c722a2" providerId="LiveId" clId="{2C316634-998F-4BCA-B72E-A1E28F877544}" dt="2022-11-16T05:15:22.163" v="413" actId="27636"/>
          <ac:spMkLst>
            <pc:docMk/>
            <pc:sldMk cId="2147527374" sldId="257"/>
            <ac:spMk id="3" creationId="{5D3C4E5A-07FF-2D42-D343-4EFEDF1EE37A}"/>
          </ac:spMkLst>
        </pc:spChg>
        <pc:spChg chg="add del">
          <ac:chgData name="Craig Engstrom" userId="ce62e51617c722a2" providerId="LiveId" clId="{2C316634-998F-4BCA-B72E-A1E28F877544}" dt="2022-11-16T04:59:08.152" v="215" actId="26606"/>
          <ac:spMkLst>
            <pc:docMk/>
            <pc:sldMk cId="2147527374" sldId="257"/>
            <ac:spMk id="9" creationId="{BACC6370-2D7E-4714-9D71-7542949D7D5D}"/>
          </ac:spMkLst>
        </pc:spChg>
        <pc:spChg chg="add del">
          <ac:chgData name="Craig Engstrom" userId="ce62e51617c722a2" providerId="LiveId" clId="{2C316634-998F-4BCA-B72E-A1E28F877544}" dt="2022-11-16T04:59:08.152" v="215" actId="26606"/>
          <ac:spMkLst>
            <pc:docMk/>
            <pc:sldMk cId="2147527374" sldId="257"/>
            <ac:spMk id="11" creationId="{F68B3F68-107C-434F-AA38-110D5EA91B85}"/>
          </ac:spMkLst>
        </pc:spChg>
        <pc:spChg chg="add del">
          <ac:chgData name="Craig Engstrom" userId="ce62e51617c722a2" providerId="LiveId" clId="{2C316634-998F-4BCA-B72E-A1E28F877544}" dt="2022-11-16T05:15:16.141" v="407" actId="26606"/>
          <ac:spMkLst>
            <pc:docMk/>
            <pc:sldMk cId="2147527374" sldId="257"/>
            <ac:spMk id="12" creationId="{AA866F0E-F54B-4BF5-8A88-7D97BD45FC0C}"/>
          </ac:spMkLst>
        </pc:spChg>
        <pc:spChg chg="add del">
          <ac:chgData name="Craig Engstrom" userId="ce62e51617c722a2" providerId="LiveId" clId="{2C316634-998F-4BCA-B72E-A1E28F877544}" dt="2022-11-16T04:59:08.152" v="215" actId="26606"/>
          <ac:spMkLst>
            <pc:docMk/>
            <pc:sldMk cId="2147527374" sldId="257"/>
            <ac:spMk id="13" creationId="{AAD0DBB9-1A4B-4391-81D4-CB19F9AB918A}"/>
          </ac:spMkLst>
        </pc:spChg>
        <pc:spChg chg="add del">
          <ac:chgData name="Craig Engstrom" userId="ce62e51617c722a2" providerId="LiveId" clId="{2C316634-998F-4BCA-B72E-A1E28F877544}" dt="2022-11-16T05:15:16.141" v="407" actId="26606"/>
          <ac:spMkLst>
            <pc:docMk/>
            <pc:sldMk cId="2147527374" sldId="257"/>
            <ac:spMk id="14" creationId="{8229EC50-E910-4AE2-9EEA-604A81EF6147}"/>
          </ac:spMkLst>
        </pc:spChg>
        <pc:spChg chg="add del">
          <ac:chgData name="Craig Engstrom" userId="ce62e51617c722a2" providerId="LiveId" clId="{2C316634-998F-4BCA-B72E-A1E28F877544}" dt="2022-11-16T04:59:08.152" v="215" actId="26606"/>
          <ac:spMkLst>
            <pc:docMk/>
            <pc:sldMk cId="2147527374" sldId="257"/>
            <ac:spMk id="15" creationId="{063BBA22-50EA-4C4D-BE05-F1CE4E63AA56}"/>
          </ac:spMkLst>
        </pc:spChg>
        <pc:spChg chg="add">
          <ac:chgData name="Craig Engstrom" userId="ce62e51617c722a2" providerId="LiveId" clId="{2C316634-998F-4BCA-B72E-A1E28F877544}" dt="2022-11-16T05:15:16.141" v="407" actId="26606"/>
          <ac:spMkLst>
            <pc:docMk/>
            <pc:sldMk cId="2147527374" sldId="257"/>
            <ac:spMk id="19" creationId="{5D13CC36-B950-4F02-9BAF-9A7EB267398C}"/>
          </ac:spMkLst>
        </pc:spChg>
        <pc:spChg chg="add">
          <ac:chgData name="Craig Engstrom" userId="ce62e51617c722a2" providerId="LiveId" clId="{2C316634-998F-4BCA-B72E-A1E28F877544}" dt="2022-11-16T05:15:16.141" v="407" actId="26606"/>
          <ac:spMkLst>
            <pc:docMk/>
            <pc:sldMk cId="2147527374" sldId="257"/>
            <ac:spMk id="21" creationId="{4F2E2428-58BA-458D-AA54-05502E63F32F}"/>
          </ac:spMkLst>
        </pc:spChg>
        <pc:graphicFrameChg chg="add del">
          <ac:chgData name="Craig Engstrom" userId="ce62e51617c722a2" providerId="LiveId" clId="{2C316634-998F-4BCA-B72E-A1E28F877544}" dt="2022-11-16T04:59:08.152" v="215" actId="26606"/>
          <ac:graphicFrameMkLst>
            <pc:docMk/>
            <pc:sldMk cId="2147527374" sldId="257"/>
            <ac:graphicFrameMk id="5" creationId="{A4BA38C0-5421-0588-E4B1-D4E02963478F}"/>
          </ac:graphicFrameMkLst>
        </pc:graphicFrameChg>
        <pc:picChg chg="add del mod">
          <ac:chgData name="Craig Engstrom" userId="ce62e51617c722a2" providerId="LiveId" clId="{2C316634-998F-4BCA-B72E-A1E28F877544}" dt="2022-11-16T04:59:07.563" v="214" actId="931"/>
          <ac:picMkLst>
            <pc:docMk/>
            <pc:sldMk cId="2147527374" sldId="257"/>
            <ac:picMk id="6" creationId="{36E455EE-1868-7AD4-0DB9-5D3C569EBBF3}"/>
          </ac:picMkLst>
        </pc:picChg>
        <pc:picChg chg="add mod">
          <ac:chgData name="Craig Engstrom" userId="ce62e51617c722a2" providerId="LiveId" clId="{2C316634-998F-4BCA-B72E-A1E28F877544}" dt="2022-11-16T05:15:16.141" v="407" actId="26606"/>
          <ac:picMkLst>
            <pc:docMk/>
            <pc:sldMk cId="2147527374" sldId="257"/>
            <ac:picMk id="7" creationId="{3BFE1778-CDB4-5EC3-3E4E-71AE7165412E}"/>
          </ac:picMkLst>
        </pc:picChg>
      </pc:sldChg>
      <pc:sldChg chg="addSp delSp modSp mod">
        <pc:chgData name="Craig Engstrom" userId="ce62e51617c722a2" providerId="LiveId" clId="{2C316634-998F-4BCA-B72E-A1E28F877544}" dt="2022-11-16T05:29:37.014" v="1475" actId="113"/>
        <pc:sldMkLst>
          <pc:docMk/>
          <pc:sldMk cId="1083468113" sldId="258"/>
        </pc:sldMkLst>
        <pc:spChg chg="mod">
          <ac:chgData name="Craig Engstrom" userId="ce62e51617c722a2" providerId="LiveId" clId="{2C316634-998F-4BCA-B72E-A1E28F877544}" dt="2022-11-16T05:21:23.916" v="636" actId="207"/>
          <ac:spMkLst>
            <pc:docMk/>
            <pc:sldMk cId="1083468113" sldId="258"/>
            <ac:spMk id="2" creationId="{4D33AF18-7982-9E12-1873-86A375E6CA3E}"/>
          </ac:spMkLst>
        </pc:spChg>
        <pc:spChg chg="mod">
          <ac:chgData name="Craig Engstrom" userId="ce62e51617c722a2" providerId="LiveId" clId="{2C316634-998F-4BCA-B72E-A1E28F877544}" dt="2022-11-16T05:29:37.014" v="1475" actId="113"/>
          <ac:spMkLst>
            <pc:docMk/>
            <pc:sldMk cId="1083468113" sldId="258"/>
            <ac:spMk id="3" creationId="{6ED692CA-E04A-6B31-E21C-FC4BCF1BCD51}"/>
          </ac:spMkLst>
        </pc:spChg>
        <pc:picChg chg="add del mod">
          <ac:chgData name="Craig Engstrom" userId="ce62e51617c722a2" providerId="LiveId" clId="{2C316634-998F-4BCA-B72E-A1E28F877544}" dt="2022-11-16T05:19:12.906" v="622" actId="478"/>
          <ac:picMkLst>
            <pc:docMk/>
            <pc:sldMk cId="1083468113" sldId="258"/>
            <ac:picMk id="5" creationId="{9F8C637C-2E85-3510-FBD2-C011F8825521}"/>
          </ac:picMkLst>
        </pc:picChg>
        <pc:picChg chg="add del">
          <ac:chgData name="Craig Engstrom" userId="ce62e51617c722a2" providerId="LiveId" clId="{2C316634-998F-4BCA-B72E-A1E28F877544}" dt="2022-11-16T05:20:29.210" v="628" actId="21"/>
          <ac:picMkLst>
            <pc:docMk/>
            <pc:sldMk cId="1083468113" sldId="258"/>
            <ac:picMk id="7" creationId="{C03D8FF5-E690-6CB3-80C7-F8AE4396E762}"/>
          </ac:picMkLst>
        </pc:picChg>
      </pc:sldChg>
      <pc:sldChg chg="modSp mod">
        <pc:chgData name="Craig Engstrom" userId="ce62e51617c722a2" providerId="LiveId" clId="{2C316634-998F-4BCA-B72E-A1E28F877544}" dt="2022-11-16T05:29:30.375" v="1473" actId="113"/>
        <pc:sldMkLst>
          <pc:docMk/>
          <pc:sldMk cId="541062257" sldId="260"/>
        </pc:sldMkLst>
        <pc:spChg chg="mod">
          <ac:chgData name="Craig Engstrom" userId="ce62e51617c722a2" providerId="LiveId" clId="{2C316634-998F-4BCA-B72E-A1E28F877544}" dt="2022-11-16T05:28:12.159" v="1421" actId="113"/>
          <ac:spMkLst>
            <pc:docMk/>
            <pc:sldMk cId="541062257" sldId="260"/>
            <ac:spMk id="2" creationId="{4D33AF18-7982-9E12-1873-86A375E6CA3E}"/>
          </ac:spMkLst>
        </pc:spChg>
        <pc:spChg chg="mod">
          <ac:chgData name="Craig Engstrom" userId="ce62e51617c722a2" providerId="LiveId" clId="{2C316634-998F-4BCA-B72E-A1E28F877544}" dt="2022-11-16T05:29:30.375" v="1473" actId="113"/>
          <ac:spMkLst>
            <pc:docMk/>
            <pc:sldMk cId="541062257" sldId="260"/>
            <ac:spMk id="3" creationId="{6ED692CA-E04A-6B31-E21C-FC4BCF1BCD51}"/>
          </ac:spMkLst>
        </pc:spChg>
      </pc:sldChg>
      <pc:sldChg chg="modSp mod">
        <pc:chgData name="Craig Engstrom" userId="ce62e51617c722a2" providerId="LiveId" clId="{2C316634-998F-4BCA-B72E-A1E28F877544}" dt="2022-11-16T05:30:21.653" v="1492" actId="20577"/>
        <pc:sldMkLst>
          <pc:docMk/>
          <pc:sldMk cId="3250569316" sldId="262"/>
        </pc:sldMkLst>
        <pc:spChg chg="mod">
          <ac:chgData name="Craig Engstrom" userId="ce62e51617c722a2" providerId="LiveId" clId="{2C316634-998F-4BCA-B72E-A1E28F877544}" dt="2022-11-16T05:28:35.130" v="1430" actId="113"/>
          <ac:spMkLst>
            <pc:docMk/>
            <pc:sldMk cId="3250569316" sldId="262"/>
            <ac:spMk id="2" creationId="{4D33AF18-7982-9E12-1873-86A375E6CA3E}"/>
          </ac:spMkLst>
        </pc:spChg>
        <pc:spChg chg="mod">
          <ac:chgData name="Craig Engstrom" userId="ce62e51617c722a2" providerId="LiveId" clId="{2C316634-998F-4BCA-B72E-A1E28F877544}" dt="2022-11-16T05:30:21.653" v="1492" actId="20577"/>
          <ac:spMkLst>
            <pc:docMk/>
            <pc:sldMk cId="3250569316" sldId="262"/>
            <ac:spMk id="3" creationId="{6ED692CA-E04A-6B31-E21C-FC4BCF1BCD51}"/>
          </ac:spMkLst>
        </pc:spChg>
      </pc:sldChg>
      <pc:sldChg chg="addSp modSp new mod setBg">
        <pc:chgData name="Craig Engstrom" userId="ce62e51617c722a2" providerId="LiveId" clId="{2C316634-998F-4BCA-B72E-A1E28F877544}" dt="2022-11-16T05:15:35.078" v="420" actId="113"/>
        <pc:sldMkLst>
          <pc:docMk/>
          <pc:sldMk cId="2213730985" sldId="263"/>
        </pc:sldMkLst>
        <pc:spChg chg="mod">
          <ac:chgData name="Craig Engstrom" userId="ce62e51617c722a2" providerId="LiveId" clId="{2C316634-998F-4BCA-B72E-A1E28F877544}" dt="2022-11-16T05:15:35.078" v="420" actId="113"/>
          <ac:spMkLst>
            <pc:docMk/>
            <pc:sldMk cId="2213730985" sldId="263"/>
            <ac:spMk id="2" creationId="{7363D2A8-385D-01C5-86D8-56F9BB85D362}"/>
          </ac:spMkLst>
        </pc:spChg>
        <pc:spChg chg="mod">
          <ac:chgData name="Craig Engstrom" userId="ce62e51617c722a2" providerId="LiveId" clId="{2C316634-998F-4BCA-B72E-A1E28F877544}" dt="2022-11-16T04:50:14.284" v="135" actId="403"/>
          <ac:spMkLst>
            <pc:docMk/>
            <pc:sldMk cId="2213730985" sldId="263"/>
            <ac:spMk id="3" creationId="{1E9000CF-3A09-A208-FC5E-757186455C1A}"/>
          </ac:spMkLst>
        </pc:spChg>
        <pc:spChg chg="add">
          <ac:chgData name="Craig Engstrom" userId="ce62e51617c722a2" providerId="LiveId" clId="{2C316634-998F-4BCA-B72E-A1E28F877544}" dt="2022-11-16T04:50:00.643" v="128" actId="26606"/>
          <ac:spMkLst>
            <pc:docMk/>
            <pc:sldMk cId="2213730985" sldId="263"/>
            <ac:spMk id="10" creationId="{B7BD7FCF-A254-4A97-A15C-319B67622677}"/>
          </ac:spMkLst>
        </pc:spChg>
        <pc:spChg chg="add">
          <ac:chgData name="Craig Engstrom" userId="ce62e51617c722a2" providerId="LiveId" clId="{2C316634-998F-4BCA-B72E-A1E28F877544}" dt="2022-11-16T04:50:00.643" v="128" actId="26606"/>
          <ac:spMkLst>
            <pc:docMk/>
            <pc:sldMk cId="2213730985" sldId="263"/>
            <ac:spMk id="12" creationId="{52FFAF72-6204-4676-9C6F-9A4CC4D91805}"/>
          </ac:spMkLst>
        </pc:spChg>
        <pc:picChg chg="add mod">
          <ac:chgData name="Craig Engstrom" userId="ce62e51617c722a2" providerId="LiveId" clId="{2C316634-998F-4BCA-B72E-A1E28F877544}" dt="2022-11-16T04:50:00.643" v="128" actId="26606"/>
          <ac:picMkLst>
            <pc:docMk/>
            <pc:sldMk cId="2213730985" sldId="263"/>
            <ac:picMk id="5" creationId="{BE5C6788-B361-6066-1C88-4A55FAE0406C}"/>
          </ac:picMkLst>
        </pc:picChg>
      </pc:sldChg>
      <pc:sldChg chg="addSp delSp modSp new mod ord">
        <pc:chgData name="Craig Engstrom" userId="ce62e51617c722a2" providerId="LiveId" clId="{2C316634-998F-4BCA-B72E-A1E28F877544}" dt="2022-11-16T05:20:14.491" v="625"/>
        <pc:sldMkLst>
          <pc:docMk/>
          <pc:sldMk cId="2982177467" sldId="264"/>
        </pc:sldMkLst>
        <pc:spChg chg="mod">
          <ac:chgData name="Craig Engstrom" userId="ce62e51617c722a2" providerId="LiveId" clId="{2C316634-998F-4BCA-B72E-A1E28F877544}" dt="2022-11-16T05:06:20.657" v="345" actId="20577"/>
          <ac:spMkLst>
            <pc:docMk/>
            <pc:sldMk cId="2982177467" sldId="264"/>
            <ac:spMk id="2" creationId="{822BE53F-8E1D-DD70-9B45-824ECA23B128}"/>
          </ac:spMkLst>
        </pc:spChg>
        <pc:spChg chg="del">
          <ac:chgData name="Craig Engstrom" userId="ce62e51617c722a2" providerId="LiveId" clId="{2C316634-998F-4BCA-B72E-A1E28F877544}" dt="2022-11-16T05:03:54.745" v="234"/>
          <ac:spMkLst>
            <pc:docMk/>
            <pc:sldMk cId="2982177467" sldId="264"/>
            <ac:spMk id="3" creationId="{15654C44-CF01-47D6-38F4-89A53FCE5EDC}"/>
          </ac:spMkLst>
        </pc:spChg>
        <pc:spChg chg="add del mod">
          <ac:chgData name="Craig Engstrom" userId="ce62e51617c722a2" providerId="LiveId" clId="{2C316634-998F-4BCA-B72E-A1E28F877544}" dt="2022-11-16T05:04:15.325" v="244"/>
          <ac:spMkLst>
            <pc:docMk/>
            <pc:sldMk cId="2982177467" sldId="264"/>
            <ac:spMk id="9" creationId="{120EC93E-49F4-FD97-74F7-992017BEA7C1}"/>
          </ac:spMkLst>
        </pc:spChg>
        <pc:picChg chg="add del mod">
          <ac:chgData name="Craig Engstrom" userId="ce62e51617c722a2" providerId="LiveId" clId="{2C316634-998F-4BCA-B72E-A1E28F877544}" dt="2022-11-16T05:04:05.450" v="242" actId="478"/>
          <ac:picMkLst>
            <pc:docMk/>
            <pc:sldMk cId="2982177467" sldId="264"/>
            <ac:picMk id="5" creationId="{D325095D-AA6D-4BC0-B385-E6FC5F9555C7}"/>
          </ac:picMkLst>
        </pc:picChg>
        <pc:picChg chg="add mod ord">
          <ac:chgData name="Craig Engstrom" userId="ce62e51617c722a2" providerId="LiveId" clId="{2C316634-998F-4BCA-B72E-A1E28F877544}" dt="2022-11-16T05:18:18.742" v="617" actId="962"/>
          <ac:picMkLst>
            <pc:docMk/>
            <pc:sldMk cId="2982177467" sldId="264"/>
            <ac:picMk id="7" creationId="{D7C580FC-124F-926F-2587-D391F9A86D01}"/>
          </ac:picMkLst>
        </pc:picChg>
        <pc:picChg chg="add mod">
          <ac:chgData name="Craig Engstrom" userId="ce62e51617c722a2" providerId="LiveId" clId="{2C316634-998F-4BCA-B72E-A1E28F877544}" dt="2022-11-16T05:18:20.704" v="618" actId="962"/>
          <ac:picMkLst>
            <pc:docMk/>
            <pc:sldMk cId="2982177467" sldId="264"/>
            <ac:picMk id="11" creationId="{422DD644-6D57-0AAA-5008-8F0F27B19B9D}"/>
          </ac:picMkLst>
        </pc:picChg>
        <pc:picChg chg="add mod">
          <ac:chgData name="Craig Engstrom" userId="ce62e51617c722a2" providerId="LiveId" clId="{2C316634-998F-4BCA-B72E-A1E28F877544}" dt="2022-11-16T05:07:53.363" v="362" actId="1076"/>
          <ac:picMkLst>
            <pc:docMk/>
            <pc:sldMk cId="2982177467" sldId="264"/>
            <ac:picMk id="13" creationId="{59D4E94C-FC35-C1AF-9C2D-4C7FB90733B1}"/>
          </ac:picMkLst>
        </pc:picChg>
        <pc:picChg chg="add mod ord">
          <ac:chgData name="Craig Engstrom" userId="ce62e51617c722a2" providerId="LiveId" clId="{2C316634-998F-4BCA-B72E-A1E28F877544}" dt="2022-11-16T05:08:39.654" v="366" actId="13244"/>
          <ac:picMkLst>
            <pc:docMk/>
            <pc:sldMk cId="2982177467" sldId="264"/>
            <ac:picMk id="15" creationId="{638112D8-5FAC-781F-A7B1-90CB318CBD86}"/>
          </ac:picMkLst>
        </pc:picChg>
      </pc:sldChg>
      <pc:sldChg chg="addSp delSp modSp new mod ord setBg">
        <pc:chgData name="Craig Engstrom" userId="ce62e51617c722a2" providerId="LiveId" clId="{2C316634-998F-4BCA-B72E-A1E28F877544}" dt="2022-11-16T05:20:16.838" v="627"/>
        <pc:sldMkLst>
          <pc:docMk/>
          <pc:sldMk cId="2625211375" sldId="265"/>
        </pc:sldMkLst>
        <pc:spChg chg="mod ord">
          <ac:chgData name="Craig Engstrom" userId="ce62e51617c722a2" providerId="LiveId" clId="{2C316634-998F-4BCA-B72E-A1E28F877544}" dt="2022-11-16T05:14:42.028" v="404" actId="26606"/>
          <ac:spMkLst>
            <pc:docMk/>
            <pc:sldMk cId="2625211375" sldId="265"/>
            <ac:spMk id="2" creationId="{73701CA3-E11A-3ABC-3E32-266725361534}"/>
          </ac:spMkLst>
        </pc:spChg>
        <pc:spChg chg="add del">
          <ac:chgData name="Craig Engstrom" userId="ce62e51617c722a2" providerId="LiveId" clId="{2C316634-998F-4BCA-B72E-A1E28F877544}" dt="2022-11-16T05:14:42.028" v="404" actId="26606"/>
          <ac:spMkLst>
            <pc:docMk/>
            <pc:sldMk cId="2625211375" sldId="265"/>
            <ac:spMk id="3" creationId="{F3F523AC-4CAF-3AF1-E2F6-337823019166}"/>
          </ac:spMkLst>
        </pc:spChg>
        <pc:spChg chg="add del">
          <ac:chgData name="Craig Engstrom" userId="ce62e51617c722a2" providerId="LiveId" clId="{2C316634-998F-4BCA-B72E-A1E28F877544}" dt="2022-11-16T05:14:42.028" v="404" actId="26606"/>
          <ac:spMkLst>
            <pc:docMk/>
            <pc:sldMk cId="2625211375" sldId="265"/>
            <ac:spMk id="10" creationId="{42A4FC2C-047E-45A5-965D-8E1E3BF09BC6}"/>
          </ac:spMkLst>
        </pc:spChg>
        <pc:picChg chg="add mod">
          <ac:chgData name="Craig Engstrom" userId="ce62e51617c722a2" providerId="LiveId" clId="{2C316634-998F-4BCA-B72E-A1E28F877544}" dt="2022-11-16T05:16:11.042" v="616" actId="962"/>
          <ac:picMkLst>
            <pc:docMk/>
            <pc:sldMk cId="2625211375" sldId="265"/>
            <ac:picMk id="5" creationId="{98936D0F-A80F-3B39-BB2F-DD88066BBC8A}"/>
          </ac:picMkLst>
        </pc:picChg>
      </pc:sldChg>
      <pc:sldChg chg="addSp delSp modSp new mod setBg">
        <pc:chgData name="Craig Engstrom" userId="ce62e51617c722a2" providerId="LiveId" clId="{2C316634-998F-4BCA-B72E-A1E28F877544}" dt="2022-11-16T05:23:04.262" v="963" actId="1076"/>
        <pc:sldMkLst>
          <pc:docMk/>
          <pc:sldMk cId="2648216281" sldId="266"/>
        </pc:sldMkLst>
        <pc:spChg chg="mod">
          <ac:chgData name="Craig Engstrom" userId="ce62e51617c722a2" providerId="LiveId" clId="{2C316634-998F-4BCA-B72E-A1E28F877544}" dt="2022-11-16T05:22:08.840" v="711" actId="26606"/>
          <ac:spMkLst>
            <pc:docMk/>
            <pc:sldMk cId="2648216281" sldId="266"/>
            <ac:spMk id="2" creationId="{FD09E56D-6899-4307-93C5-44061B495F00}"/>
          </ac:spMkLst>
        </pc:spChg>
        <pc:spChg chg="del">
          <ac:chgData name="Craig Engstrom" userId="ce62e51617c722a2" providerId="LiveId" clId="{2C316634-998F-4BCA-B72E-A1E28F877544}" dt="2022-11-16T05:22:08.840" v="711" actId="26606"/>
          <ac:spMkLst>
            <pc:docMk/>
            <pc:sldMk cId="2648216281" sldId="266"/>
            <ac:spMk id="3" creationId="{6F9E41EA-755B-1558-CA2E-1F40704F6FAA}"/>
          </ac:spMkLst>
        </pc:spChg>
        <pc:spChg chg="add">
          <ac:chgData name="Craig Engstrom" userId="ce62e51617c722a2" providerId="LiveId" clId="{2C316634-998F-4BCA-B72E-A1E28F877544}" dt="2022-11-16T05:22:08.840" v="711" actId="26606"/>
          <ac:spMkLst>
            <pc:docMk/>
            <pc:sldMk cId="2648216281" sldId="266"/>
            <ac:spMk id="9" creationId="{A8384FB5-9ADC-4DDC-881B-597D56F5B15D}"/>
          </ac:spMkLst>
        </pc:spChg>
        <pc:spChg chg="add">
          <ac:chgData name="Craig Engstrom" userId="ce62e51617c722a2" providerId="LiveId" clId="{2C316634-998F-4BCA-B72E-A1E28F877544}" dt="2022-11-16T05:22:08.840" v="711" actId="26606"/>
          <ac:spMkLst>
            <pc:docMk/>
            <pc:sldMk cId="2648216281" sldId="266"/>
            <ac:spMk id="11" creationId="{1199E1B1-A8C0-4FE8-A5A8-1CB41D69F857}"/>
          </ac:spMkLst>
        </pc:spChg>
        <pc:spChg chg="add">
          <ac:chgData name="Craig Engstrom" userId="ce62e51617c722a2" providerId="LiveId" clId="{2C316634-998F-4BCA-B72E-A1E28F877544}" dt="2022-11-16T05:22:08.840" v="711" actId="26606"/>
          <ac:spMkLst>
            <pc:docMk/>
            <pc:sldMk cId="2648216281" sldId="266"/>
            <ac:spMk id="13" creationId="{84A8DE83-DE75-4B41-9DB4-A7EC0B0DEC0B}"/>
          </ac:spMkLst>
        </pc:spChg>
        <pc:spChg chg="add">
          <ac:chgData name="Craig Engstrom" userId="ce62e51617c722a2" providerId="LiveId" clId="{2C316634-998F-4BCA-B72E-A1E28F877544}" dt="2022-11-16T05:22:08.840" v="711" actId="26606"/>
          <ac:spMkLst>
            <pc:docMk/>
            <pc:sldMk cId="2648216281" sldId="266"/>
            <ac:spMk id="15" creationId="{A7009A0A-BEF5-4EAC-AF15-E4F9F002E239}"/>
          </ac:spMkLst>
        </pc:spChg>
        <pc:picChg chg="add mod">
          <ac:chgData name="Craig Engstrom" userId="ce62e51617c722a2" providerId="LiveId" clId="{2C316634-998F-4BCA-B72E-A1E28F877544}" dt="2022-11-16T05:23:04.262" v="963" actId="1076"/>
          <ac:picMkLst>
            <pc:docMk/>
            <pc:sldMk cId="2648216281" sldId="266"/>
            <ac:picMk id="4" creationId="{28779B22-760B-8257-BBC8-064187DB4546}"/>
          </ac:picMkLst>
        </pc:picChg>
      </pc:sldChg>
      <pc:sldChg chg="addSp delSp modSp new mod setBg">
        <pc:chgData name="Craig Engstrom" userId="ce62e51617c722a2" providerId="LiveId" clId="{2C316634-998F-4BCA-B72E-A1E28F877544}" dt="2022-11-16T05:27:38.548" v="1415" actId="962"/>
        <pc:sldMkLst>
          <pc:docMk/>
          <pc:sldMk cId="2489205286" sldId="267"/>
        </pc:sldMkLst>
        <pc:spChg chg="mod">
          <ac:chgData name="Craig Engstrom" userId="ce62e51617c722a2" providerId="LiveId" clId="{2C316634-998F-4BCA-B72E-A1E28F877544}" dt="2022-11-16T05:26:17.123" v="1014" actId="20577"/>
          <ac:spMkLst>
            <pc:docMk/>
            <pc:sldMk cId="2489205286" sldId="267"/>
            <ac:spMk id="2" creationId="{9D027A0F-A919-7950-1BCB-30F8AD2A3376}"/>
          </ac:spMkLst>
        </pc:spChg>
        <pc:spChg chg="del mod ord">
          <ac:chgData name="Craig Engstrom" userId="ce62e51617c722a2" providerId="LiveId" clId="{2C316634-998F-4BCA-B72E-A1E28F877544}" dt="2022-11-16T05:26:21.789" v="1015" actId="478"/>
          <ac:spMkLst>
            <pc:docMk/>
            <pc:sldMk cId="2489205286" sldId="267"/>
            <ac:spMk id="3" creationId="{A16F1768-42DC-FD37-9E3B-1A42211C5E72}"/>
          </ac:spMkLst>
        </pc:spChg>
        <pc:spChg chg="add">
          <ac:chgData name="Craig Engstrom" userId="ce62e51617c722a2" providerId="LiveId" clId="{2C316634-998F-4BCA-B72E-A1E28F877544}" dt="2022-11-16T05:25:49.631" v="965" actId="26606"/>
          <ac:spMkLst>
            <pc:docMk/>
            <pc:sldMk cId="2489205286" sldId="267"/>
            <ac:spMk id="10" creationId="{1B15ED52-F352-441B-82BF-E0EA34836D08}"/>
          </ac:spMkLst>
        </pc:spChg>
        <pc:spChg chg="add">
          <ac:chgData name="Craig Engstrom" userId="ce62e51617c722a2" providerId="LiveId" clId="{2C316634-998F-4BCA-B72E-A1E28F877544}" dt="2022-11-16T05:25:49.631" v="965" actId="26606"/>
          <ac:spMkLst>
            <pc:docMk/>
            <pc:sldMk cId="2489205286" sldId="267"/>
            <ac:spMk id="12" creationId="{3B2E3793-BFE6-45A2-9B7B-E18844431C99}"/>
          </ac:spMkLst>
        </pc:spChg>
        <pc:spChg chg="add">
          <ac:chgData name="Craig Engstrom" userId="ce62e51617c722a2" providerId="LiveId" clId="{2C316634-998F-4BCA-B72E-A1E28F877544}" dt="2022-11-16T05:25:49.631" v="965" actId="26606"/>
          <ac:spMkLst>
            <pc:docMk/>
            <pc:sldMk cId="2489205286" sldId="267"/>
            <ac:spMk id="14" creationId="{BC4C4868-CB8F-4AF9-9CDB-8108F2C19B67}"/>
          </ac:spMkLst>
        </pc:spChg>
        <pc:spChg chg="add">
          <ac:chgData name="Craig Engstrom" userId="ce62e51617c722a2" providerId="LiveId" clId="{2C316634-998F-4BCA-B72E-A1E28F877544}" dt="2022-11-16T05:25:49.631" v="965" actId="26606"/>
          <ac:spMkLst>
            <pc:docMk/>
            <pc:sldMk cId="2489205286" sldId="267"/>
            <ac:spMk id="16" creationId="{375E0459-6403-40CD-989D-56A4407CA12E}"/>
          </ac:spMkLst>
        </pc:spChg>
        <pc:spChg chg="add">
          <ac:chgData name="Craig Engstrom" userId="ce62e51617c722a2" providerId="LiveId" clId="{2C316634-998F-4BCA-B72E-A1E28F877544}" dt="2022-11-16T05:25:49.631" v="965" actId="26606"/>
          <ac:spMkLst>
            <pc:docMk/>
            <pc:sldMk cId="2489205286" sldId="267"/>
            <ac:spMk id="18" creationId="{53E5B1A8-3AC9-4BD1-9BBC-78CA94F2D1BA}"/>
          </ac:spMkLst>
        </pc:spChg>
        <pc:picChg chg="add mod">
          <ac:chgData name="Craig Engstrom" userId="ce62e51617c722a2" providerId="LiveId" clId="{2C316634-998F-4BCA-B72E-A1E28F877544}" dt="2022-11-16T05:27:38.548" v="1415" actId="962"/>
          <ac:picMkLst>
            <pc:docMk/>
            <pc:sldMk cId="2489205286" sldId="267"/>
            <ac:picMk id="5" creationId="{6B924F99-FF9C-CB4B-FF9F-4351CFD65927}"/>
          </ac:picMkLst>
        </pc:picChg>
      </pc:sldChg>
      <pc:sldChg chg="delSp add del setBg delDesignElem">
        <pc:chgData name="Craig Engstrom" userId="ce62e51617c722a2" providerId="LiveId" clId="{2C316634-998F-4BCA-B72E-A1E28F877544}" dt="2022-11-16T05:22:23.462" v="716" actId="47"/>
        <pc:sldMkLst>
          <pc:docMk/>
          <pc:sldMk cId="3740139111" sldId="268"/>
        </pc:sldMkLst>
        <pc:spChg chg="del">
          <ac:chgData name="Craig Engstrom" userId="ce62e51617c722a2" providerId="LiveId" clId="{2C316634-998F-4BCA-B72E-A1E28F877544}" dt="2022-11-16T05:22:20.193" v="715"/>
          <ac:spMkLst>
            <pc:docMk/>
            <pc:sldMk cId="3740139111" sldId="268"/>
            <ac:spMk id="9" creationId="{A8384FB5-9ADC-4DDC-881B-597D56F5B15D}"/>
          </ac:spMkLst>
        </pc:spChg>
        <pc:spChg chg="del">
          <ac:chgData name="Craig Engstrom" userId="ce62e51617c722a2" providerId="LiveId" clId="{2C316634-998F-4BCA-B72E-A1E28F877544}" dt="2022-11-16T05:22:20.193" v="715"/>
          <ac:spMkLst>
            <pc:docMk/>
            <pc:sldMk cId="3740139111" sldId="268"/>
            <ac:spMk id="11" creationId="{1199E1B1-A8C0-4FE8-A5A8-1CB41D69F857}"/>
          </ac:spMkLst>
        </pc:spChg>
        <pc:spChg chg="del">
          <ac:chgData name="Craig Engstrom" userId="ce62e51617c722a2" providerId="LiveId" clId="{2C316634-998F-4BCA-B72E-A1E28F877544}" dt="2022-11-16T05:22:20.193" v="715"/>
          <ac:spMkLst>
            <pc:docMk/>
            <pc:sldMk cId="3740139111" sldId="268"/>
            <ac:spMk id="13" creationId="{84A8DE83-DE75-4B41-9DB4-A7EC0B0DEC0B}"/>
          </ac:spMkLst>
        </pc:spChg>
        <pc:spChg chg="del">
          <ac:chgData name="Craig Engstrom" userId="ce62e51617c722a2" providerId="LiveId" clId="{2C316634-998F-4BCA-B72E-A1E28F877544}" dt="2022-11-16T05:22:20.193" v="715"/>
          <ac:spMkLst>
            <pc:docMk/>
            <pc:sldMk cId="3740139111" sldId="268"/>
            <ac:spMk id="15" creationId="{A7009A0A-BEF5-4EAC-AF15-E4F9F002E2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FCD5-C4ED-2506-8E4A-7F5B31660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44333-8484-9F27-269E-FEAA4E05D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DD1C3-86B2-1C09-CA27-E063A8C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4F50-E673-3E51-DEDF-3CB8BD54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8110-F70E-4C78-087E-FC7A280C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D672-BAE6-05F4-5EC7-484E5C2E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18BE5-49D5-761D-F138-B4A0804C9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FEBA0-000D-DFEE-E93B-B190707C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EEE9-6F43-F738-1096-5C4CD18D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D64EE-4069-4703-0CAA-26A497D1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DA221-8C13-E44E-0273-83454F82A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D5A2C-8455-8D57-65A6-A5387026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22274-EAEC-101C-8404-714EACCA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DA81-BCB2-D77A-B5EE-0050EFB8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C3C4-8D14-A47B-88FE-8BBC64D7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B2A-4EB2-D2BE-69B5-8CA5B2C9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C9E2-C0CC-3009-2F88-F9AA0EDC0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88FE-D86A-691F-6185-713D412F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8CA66-583E-A299-82DE-138400A9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CFF-5D4D-E634-B502-13FC42AA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2B69-9F9B-5156-C29B-96965693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94DA7-6FF9-EE31-396D-D71FEDAC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173A-7EB7-2199-5363-22BF4851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C47-CACF-655B-BC46-B5A0B3DB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2C13-1A82-BB06-D973-6EA88536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6563-A857-A728-D064-0DAC1AAC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26D5-D13E-3773-EA7C-C51FC21E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73B35-29C1-3772-65FA-04F767CAA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24665-2513-7BE9-2078-D6FD45C1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39DD2-4D6F-E9B3-3887-14BD46DA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782B5-470B-79B6-8868-B43D17AF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8DE3-6529-147A-5AD3-A7B3C9BA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B82DF-4402-9F8F-5A82-8AA8ECE1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0745F-B3C9-3A30-5735-3EDBC0A71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1D037-4C66-9BD3-6012-8D848BACD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026C8-EDCC-389F-CBBA-BBE49395C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87FAB-4FB2-1357-D018-5B2AC6B3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BC4CA-4FFC-56B0-9402-A4CCC2C6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1BEFF-D330-9478-623C-FEE85EED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463E-6E3B-D086-307A-C9DA809F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2F5C8-C7DE-1B27-919D-BBB9807B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D429B-4229-6699-5A36-D53D5580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7D673-9FC3-73C6-9E6A-A04752B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E8E87-8329-058A-7A19-C5FD336B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DCFD1-D614-3C5C-D342-6E1A7714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F9D50-FFB2-5123-3974-B06081D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1934-9B61-E651-A328-0F3D65B2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876E-C8C1-639E-CB0B-161B7AC2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33BA-BE83-5221-5727-8D5B6F853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240BE-CA71-8FB7-A5E4-7B0A98AC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B6623-E21F-C1B8-04D0-D58B719C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ABAD6-E623-0EC4-9114-C2FB609C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B398-98F1-A430-9FA8-A1F7C0E3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195FE-9D2E-2E85-C223-7525D74A5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AD8E8-31BC-AC07-A908-8047FD75A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6FA5A-EC93-DDEC-C00E-45180014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1AA15-E9FF-7458-2C97-33BE2505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1DA7A-FC13-58E3-8CCE-FEE2AD65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72094-1118-DD3B-C234-EC86A99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0B31-9A66-582C-A448-648E8B69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F8911-E345-233C-B317-A27AB1880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5B6B-9F66-4BEC-9F2F-0827E0B14FF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4A2D1-7715-8205-4EFA-5A8235E48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79FD-C64A-6EBA-8424-D262EBB11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29CE-8828-4037-98FE-504E3F1C3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aige.link/accessible-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685A-4AEE-4D60-0CC9-2020D95DA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0000"/>
                </a:solidFill>
              </a:rPr>
              <a:t>Make Accessible Online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14AA2-5E56-181E-8648-F3916E821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Craig Engstrom, Center for Teaching Excellence at Southern Illinois University Carbondale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39F69-4196-0D1E-7C7B-466D2C250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AF18-7982-9E12-1873-86A375E6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00"/>
                </a:solidFill>
              </a:rPr>
              <a:t>3 Practices for Better Online Presentations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92CA-E04A-6B31-E21C-FC4BCF1BC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Design PowerPoints and visuals following accessibility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visuals and read the text on the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660000"/>
                </a:solidFill>
              </a:rPr>
              <a:t>Provide quality captioning - recommended tool: otter.ai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3D2A8-385D-01C5-86D8-56F9BB85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kern="1200" dirty="0">
                <a:solidFill>
                  <a:srgbClr val="660000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00CF-3A09-A208-FC5E-75718645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craige.link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/accessible-PPT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QR Code to craige.link/accessible-PPT">
            <a:extLst>
              <a:ext uri="{FF2B5EF4-FFF2-40B4-BE49-F238E27FC236}">
                <a16:creationId xmlns:a16="http://schemas.microsoft.com/office/drawing/2014/main" id="{BE5C6788-B361-6066-1C88-4A55FAE0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743FB-D83E-BB58-4AA0-1E45E348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pPr>
              <a:tabLst>
                <a:tab pos="1487488" algn="l"/>
              </a:tabLst>
            </a:pPr>
            <a:r>
              <a:rPr lang="en-US" sz="6600" b="1" dirty="0">
                <a:solidFill>
                  <a:srgbClr val="660000"/>
                </a:solidFill>
              </a:rPr>
              <a:t>General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4E5A-07FF-2D42-D343-4EFEDF1E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Adopt COPE = Create Once, Publish Everywhere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Distribute Content [Materials] in Multiple Ways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Think Outside the Box (e.g., titles)</a:t>
            </a:r>
          </a:p>
        </p:txBody>
      </p:sp>
      <p:pic>
        <p:nvPicPr>
          <p:cNvPr id="7" name="Graphic 6" descr="Artificial Intelligence with solid fill">
            <a:extLst>
              <a:ext uri="{FF2B5EF4-FFF2-40B4-BE49-F238E27FC236}">
                <a16:creationId xmlns:a16="http://schemas.microsoft.com/office/drawing/2014/main" id="{3BFE1778-CDB4-5EC3-3E4E-71AE71654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E53F-8E1D-DD70-9B45-824ECA23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5" y="-1325563"/>
            <a:ext cx="10515600" cy="1325563"/>
          </a:xfrm>
        </p:spPr>
        <p:txBody>
          <a:bodyPr/>
          <a:lstStyle/>
          <a:p>
            <a:r>
              <a:rPr lang="en-US" dirty="0"/>
              <a:t>Example Slide: Hiding Title Outside the Box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2DD644-6D57-0AAA-5008-8F0F27B19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6" y="947057"/>
            <a:ext cx="8824685" cy="49638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580FC-124F-926F-2587-D391F9A8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" y="1403104"/>
            <a:ext cx="6400799" cy="3600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59D4E94C-FC35-C1AF-9C2D-4C7FB9073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2343" y="4784610"/>
            <a:ext cx="914400" cy="914400"/>
          </a:xfrm>
          <a:prstGeom prst="rect">
            <a:avLst/>
          </a:prstGeom>
        </p:spPr>
      </p:pic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638112D8-5FAC-781F-A7B1-90CB318CB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345" y="14974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1CA3-E11A-3ABC-3E32-2667253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5447"/>
            <a:ext cx="10515600" cy="1325563"/>
          </a:xfrm>
        </p:spPr>
        <p:txBody>
          <a:bodyPr/>
          <a:lstStyle/>
          <a:p>
            <a:r>
              <a:rPr lang="en-US" dirty="0"/>
              <a:t>Screenshot showing reading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23AC-4CAF-3AF1-E2F6-337823019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shot of PowerPoint slides with reading order exposed showing how to edit the reading order. ">
            <a:extLst>
              <a:ext uri="{FF2B5EF4-FFF2-40B4-BE49-F238E27FC236}">
                <a16:creationId xmlns:a16="http://schemas.microsoft.com/office/drawing/2014/main" id="{98936D0F-A80F-3B39-BB2F-DD88066B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52" y="-1"/>
            <a:ext cx="12274491" cy="73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AF18-7982-9E12-1873-86A375E6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660000"/>
                </a:solidFill>
              </a:rPr>
              <a:t>3 Practices for Better Online Presentations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92CA-E04A-6B31-E21C-FC4BCF1BC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660000"/>
                </a:solidFill>
              </a:rPr>
              <a:t>Design PowerPoints and Visuals Following Accessibility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108346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9E56D-6899-4307-93C5-44061B49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1.1 – In menu, click review + check accessibility</a:t>
            </a:r>
          </a:p>
        </p:txBody>
      </p:sp>
      <p:pic>
        <p:nvPicPr>
          <p:cNvPr id="4" name="Content Placeholder 3" descr="Screenshot of PowerPoint menu, explaining to go to review tab, then check accessibility feature.">
            <a:extLst>
              <a:ext uri="{FF2B5EF4-FFF2-40B4-BE49-F238E27FC236}">
                <a16:creationId xmlns:a16="http://schemas.microsoft.com/office/drawing/2014/main" id="{28779B22-760B-8257-BBC8-064187DB4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3" y="2180244"/>
            <a:ext cx="11327549" cy="1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27A0F-A919-7950-1BCB-30F8AD2A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1.2 – In menu, accessibility tab, view reading order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shot of PowerPoint menu with accessibility engaged. Highlight of reading order pain in blue and accessibility issues highlighted in yellow.">
            <a:extLst>
              <a:ext uri="{FF2B5EF4-FFF2-40B4-BE49-F238E27FC236}">
                <a16:creationId xmlns:a16="http://schemas.microsoft.com/office/drawing/2014/main" id="{6B924F99-FF9C-CB4B-FF9F-4351CFD6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1" y="842471"/>
            <a:ext cx="11678507" cy="3678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20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AF18-7982-9E12-1873-86A375E6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00"/>
                </a:solidFill>
              </a:rPr>
              <a:t>3 Practices for Better Online Presentations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92CA-E04A-6B31-E21C-FC4BCF1BC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Design PowerPoints and visuals following accessibility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660000"/>
                </a:solidFill>
              </a:rPr>
              <a:t>Describe the visuals and read the text on the screen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6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F3B174-F644-4BD7-9F43-5A5686015961}">
  <we:reference id="wa104381139" version="1.0.0.0" store="en-US" storeType="OMEX"/>
  <we:alternateReferences>
    <we:reference id="WA104381139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162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Make Accessible Online Content</vt:lpstr>
      <vt:lpstr>Resources</vt:lpstr>
      <vt:lpstr>General Mindset</vt:lpstr>
      <vt:lpstr>Example Slide: Hiding Title Outside the Box</vt:lpstr>
      <vt:lpstr>Screenshot showing reading order</vt:lpstr>
      <vt:lpstr>3 Practices for Better Online Presentations [1]</vt:lpstr>
      <vt:lpstr>1.1 – In menu, click review + check accessibility</vt:lpstr>
      <vt:lpstr>1.2 – In menu, accessibility tab, view reading order</vt:lpstr>
      <vt:lpstr>3 Practices for Better Online Presentations [2]</vt:lpstr>
      <vt:lpstr>3 Practices for Better Online Presentations [3]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Online Visual Content Accessible to Students</dc:title>
  <dc:creator>Craig Engstrom</dc:creator>
  <cp:lastModifiedBy>Craig Engstrom</cp:lastModifiedBy>
  <cp:revision>1</cp:revision>
  <dcterms:created xsi:type="dcterms:W3CDTF">2022-11-16T02:35:45Z</dcterms:created>
  <dcterms:modified xsi:type="dcterms:W3CDTF">2022-11-16T05:30:30Z</dcterms:modified>
</cp:coreProperties>
</file>