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D0A75E-5875-4314-91B3-2C2A3C6BFACC}" v="53" dt="2019-07-07T20:34:00.4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aig Engstrom" userId="ce62e51617c722a2" providerId="LiveId" clId="{D6D0A75E-5875-4314-91B3-2C2A3C6BFACC}"/>
    <pc:docChg chg="undo custSel addSld delSld modSld modMainMaster">
      <pc:chgData name="Craig Engstrom" userId="ce62e51617c722a2" providerId="LiveId" clId="{D6D0A75E-5875-4314-91B3-2C2A3C6BFACC}" dt="2019-07-07T20:34:10.119" v="75" actId="1076"/>
      <pc:docMkLst>
        <pc:docMk/>
      </pc:docMkLst>
      <pc:sldChg chg="addSp delSp modSp">
        <pc:chgData name="Craig Engstrom" userId="ce62e51617c722a2" providerId="LiveId" clId="{D6D0A75E-5875-4314-91B3-2C2A3C6BFACC}" dt="2019-07-07T20:34:10.119" v="75" actId="1076"/>
        <pc:sldMkLst>
          <pc:docMk/>
          <pc:sldMk cId="2566646981" sldId="256"/>
        </pc:sldMkLst>
        <pc:picChg chg="mod">
          <ac:chgData name="Craig Engstrom" userId="ce62e51617c722a2" providerId="LiveId" clId="{D6D0A75E-5875-4314-91B3-2C2A3C6BFACC}" dt="2019-07-07T20:28:13.690" v="0" actId="14826"/>
          <ac:picMkLst>
            <pc:docMk/>
            <pc:sldMk cId="2566646981" sldId="256"/>
            <ac:picMk id="5" creationId="{913B786B-5ABA-4567-B394-8731541E2B58}"/>
          </ac:picMkLst>
        </pc:picChg>
        <pc:picChg chg="add del mod">
          <ac:chgData name="Craig Engstrom" userId="ce62e51617c722a2" providerId="LiveId" clId="{D6D0A75E-5875-4314-91B3-2C2A3C6BFACC}" dt="2019-07-07T20:33:55.583" v="71" actId="478"/>
          <ac:picMkLst>
            <pc:docMk/>
            <pc:sldMk cId="2566646981" sldId="256"/>
            <ac:picMk id="6" creationId="{0EFC79FB-5D83-4429-A640-0442239F28CA}"/>
          </ac:picMkLst>
        </pc:picChg>
        <pc:picChg chg="add mod">
          <ac:chgData name="Craig Engstrom" userId="ce62e51617c722a2" providerId="LiveId" clId="{D6D0A75E-5875-4314-91B3-2C2A3C6BFACC}" dt="2019-07-07T20:34:10.119" v="75" actId="1076"/>
          <ac:picMkLst>
            <pc:docMk/>
            <pc:sldMk cId="2566646981" sldId="256"/>
            <ac:picMk id="7" creationId="{16D6C57A-16E4-4F39-A79F-097D0CA8E8F9}"/>
          </ac:picMkLst>
        </pc:picChg>
        <pc:picChg chg="del">
          <ac:chgData name="Craig Engstrom" userId="ce62e51617c722a2" providerId="LiveId" clId="{D6D0A75E-5875-4314-91B3-2C2A3C6BFACC}" dt="2019-07-07T20:28:54.504" v="2" actId="478"/>
          <ac:picMkLst>
            <pc:docMk/>
            <pc:sldMk cId="2566646981" sldId="256"/>
            <ac:picMk id="9" creationId="{2822B8A1-0B65-4B54-B3CE-DBA79DF53B71}"/>
          </ac:picMkLst>
        </pc:picChg>
      </pc:sldChg>
      <pc:sldChg chg="addSp modSp">
        <pc:chgData name="Craig Engstrom" userId="ce62e51617c722a2" providerId="LiveId" clId="{D6D0A75E-5875-4314-91B3-2C2A3C6BFACC}" dt="2019-07-07T20:33:47.510" v="68" actId="1076"/>
        <pc:sldMkLst>
          <pc:docMk/>
          <pc:sldMk cId="1193622409" sldId="259"/>
        </pc:sldMkLst>
        <pc:picChg chg="mod">
          <ac:chgData name="Craig Engstrom" userId="ce62e51617c722a2" providerId="LiveId" clId="{D6D0A75E-5875-4314-91B3-2C2A3C6BFACC}" dt="2019-07-07T20:28:24.583" v="1" actId="14826"/>
          <ac:picMkLst>
            <pc:docMk/>
            <pc:sldMk cId="1193622409" sldId="259"/>
            <ac:picMk id="4" creationId="{2C700E07-2527-4DFA-B4AD-1B6E991FBCD0}"/>
          </ac:picMkLst>
        </pc:picChg>
        <pc:picChg chg="add mod">
          <ac:chgData name="Craig Engstrom" userId="ce62e51617c722a2" providerId="LiveId" clId="{D6D0A75E-5875-4314-91B3-2C2A3C6BFACC}" dt="2019-07-07T20:33:47.510" v="68" actId="1076"/>
          <ac:picMkLst>
            <pc:docMk/>
            <pc:sldMk cId="1193622409" sldId="259"/>
            <ac:picMk id="5" creationId="{60D47AAA-7E81-49D4-BAF2-AC1D69E30497}"/>
          </ac:picMkLst>
        </pc:picChg>
      </pc:sldChg>
      <pc:sldChg chg="add del">
        <pc:chgData name="Craig Engstrom" userId="ce62e51617c722a2" providerId="LiveId" clId="{D6D0A75E-5875-4314-91B3-2C2A3C6BFACC}" dt="2019-07-07T20:29:07.897" v="4" actId="2696"/>
        <pc:sldMkLst>
          <pc:docMk/>
          <pc:sldMk cId="1545701911" sldId="260"/>
        </pc:sldMkLst>
      </pc:sldChg>
      <pc:sldMasterChg chg="addSp delSp modSp modSldLayout">
        <pc:chgData name="Craig Engstrom" userId="ce62e51617c722a2" providerId="LiveId" clId="{D6D0A75E-5875-4314-91B3-2C2A3C6BFACC}" dt="2019-07-07T20:33:04.673" v="64" actId="478"/>
        <pc:sldMasterMkLst>
          <pc:docMk/>
          <pc:sldMasterMk cId="3158515811" sldId="2147483648"/>
        </pc:sldMasterMkLst>
        <pc:spChg chg="mod">
          <ac:chgData name="Craig Engstrom" userId="ce62e51617c722a2" providerId="LiveId" clId="{D6D0A75E-5875-4314-91B3-2C2A3C6BFACC}" dt="2019-07-07T20:31:03.050" v="25" actId="113"/>
          <ac:spMkLst>
            <pc:docMk/>
            <pc:sldMasterMk cId="3158515811" sldId="2147483648"/>
            <ac:spMk id="2" creationId="{3FFE9C68-2D85-433D-85AE-3D383C08CCA9}"/>
          </ac:spMkLst>
        </pc:spChg>
        <pc:picChg chg="add del">
          <ac:chgData name="Craig Engstrom" userId="ce62e51617c722a2" providerId="LiveId" clId="{D6D0A75E-5875-4314-91B3-2C2A3C6BFACC}" dt="2019-07-07T20:32:38.166" v="49"/>
          <ac:picMkLst>
            <pc:docMk/>
            <pc:sldMasterMk cId="3158515811" sldId="2147483648"/>
            <ac:picMk id="7" creationId="{E545934B-2085-4949-977E-6259EAE1AF97}"/>
          </ac:picMkLst>
        </pc:picChg>
        <pc:picChg chg="add">
          <ac:chgData name="Craig Engstrom" userId="ce62e51617c722a2" providerId="LiveId" clId="{D6D0A75E-5875-4314-91B3-2C2A3C6BFACC}" dt="2019-07-07T20:32:57.022" v="62"/>
          <ac:picMkLst>
            <pc:docMk/>
            <pc:sldMasterMk cId="3158515811" sldId="2147483648"/>
            <ac:picMk id="8" creationId="{B0403134-6B68-49B4-86AC-853C1052C940}"/>
          </ac:picMkLst>
        </pc:picChg>
        <pc:sldLayoutChg chg="modSp">
          <pc:chgData name="Craig Engstrom" userId="ce62e51617c722a2" providerId="LiveId" clId="{D6D0A75E-5875-4314-91B3-2C2A3C6BFACC}" dt="2019-07-07T20:30:59.984" v="23" actId="113"/>
          <pc:sldLayoutMkLst>
            <pc:docMk/>
            <pc:sldMasterMk cId="3158515811" sldId="2147483648"/>
            <pc:sldLayoutMk cId="129678972" sldId="2147483649"/>
          </pc:sldLayoutMkLst>
          <pc:spChg chg="mod">
            <ac:chgData name="Craig Engstrom" userId="ce62e51617c722a2" providerId="LiveId" clId="{D6D0A75E-5875-4314-91B3-2C2A3C6BFACC}" dt="2019-07-07T20:30:59.984" v="23" actId="113"/>
            <ac:spMkLst>
              <pc:docMk/>
              <pc:sldMasterMk cId="3158515811" sldId="2147483648"/>
              <pc:sldLayoutMk cId="129678972" sldId="2147483649"/>
              <ac:spMk id="2" creationId="{A7703B25-CD15-4BCD-BBD3-A2E5BB6D7928}"/>
            </ac:spMkLst>
          </pc:spChg>
        </pc:sldLayoutChg>
        <pc:sldLayoutChg chg="addSp delSp modSp">
          <pc:chgData name="Craig Engstrom" userId="ce62e51617c722a2" providerId="LiveId" clId="{D6D0A75E-5875-4314-91B3-2C2A3C6BFACC}" dt="2019-07-07T20:33:01.431" v="63" actId="478"/>
          <pc:sldLayoutMkLst>
            <pc:docMk/>
            <pc:sldMasterMk cId="3158515811" sldId="2147483648"/>
            <pc:sldLayoutMk cId="108360458" sldId="2147483650"/>
          </pc:sldLayoutMkLst>
          <pc:spChg chg="mod">
            <ac:chgData name="Craig Engstrom" userId="ce62e51617c722a2" providerId="LiveId" clId="{D6D0A75E-5875-4314-91B3-2C2A3C6BFACC}" dt="2019-07-07T20:29:50.509" v="5" actId="113"/>
            <ac:spMkLst>
              <pc:docMk/>
              <pc:sldMasterMk cId="3158515811" sldId="2147483648"/>
              <pc:sldLayoutMk cId="108360458" sldId="2147483650"/>
              <ac:spMk id="2" creationId="{E3B95BDC-7655-4744-A161-98A654AAFB05}"/>
            </ac:spMkLst>
          </pc:spChg>
          <pc:picChg chg="add del mod">
            <ac:chgData name="Craig Engstrom" userId="ce62e51617c722a2" providerId="LiveId" clId="{D6D0A75E-5875-4314-91B3-2C2A3C6BFACC}" dt="2019-07-07T20:31:50.999" v="32"/>
            <ac:picMkLst>
              <pc:docMk/>
              <pc:sldMasterMk cId="3158515811" sldId="2147483648"/>
              <pc:sldLayoutMk cId="108360458" sldId="2147483650"/>
              <ac:picMk id="8" creationId="{38667884-302D-47E5-A8F2-7838424E11E8}"/>
            </ac:picMkLst>
          </pc:picChg>
          <pc:picChg chg="add del mod">
            <ac:chgData name="Craig Engstrom" userId="ce62e51617c722a2" providerId="LiveId" clId="{D6D0A75E-5875-4314-91B3-2C2A3C6BFACC}" dt="2019-07-07T20:33:01.431" v="63" actId="478"/>
            <ac:picMkLst>
              <pc:docMk/>
              <pc:sldMasterMk cId="3158515811" sldId="2147483648"/>
              <pc:sldLayoutMk cId="108360458" sldId="2147483650"/>
              <ac:picMk id="9" creationId="{6D9A340A-D442-4194-9E8A-C4AE29133D31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3:04.673" v="64" actId="478"/>
          <pc:sldLayoutMkLst>
            <pc:docMk/>
            <pc:sldMasterMk cId="3158515811" sldId="2147483648"/>
            <pc:sldLayoutMk cId="1827181653" sldId="2147483651"/>
          </pc:sldLayoutMkLst>
          <pc:spChg chg="mod">
            <ac:chgData name="Craig Engstrom" userId="ce62e51617c722a2" providerId="LiveId" clId="{D6D0A75E-5875-4314-91B3-2C2A3C6BFACC}" dt="2019-07-07T20:30:14.393" v="9" actId="113"/>
            <ac:spMkLst>
              <pc:docMk/>
              <pc:sldMasterMk cId="3158515811" sldId="2147483648"/>
              <pc:sldLayoutMk cId="1827181653" sldId="2147483651"/>
              <ac:spMk id="2" creationId="{D9D35D17-942A-46B0-AC43-9DD4782E0AA1}"/>
            </ac:spMkLst>
          </pc:spChg>
          <pc:picChg chg="add del mod">
            <ac:chgData name="Craig Engstrom" userId="ce62e51617c722a2" providerId="LiveId" clId="{D6D0A75E-5875-4314-91B3-2C2A3C6BFACC}" dt="2019-07-07T20:33:04.673" v="64" actId="478"/>
            <ac:picMkLst>
              <pc:docMk/>
              <pc:sldMasterMk cId="3158515811" sldId="2147483648"/>
              <pc:sldLayoutMk cId="1827181653" sldId="2147483651"/>
              <ac:picMk id="7" creationId="{663C3B39-54C0-4E7F-931F-B1C6A9302E63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2:51.135" v="60"/>
          <pc:sldLayoutMkLst>
            <pc:docMk/>
            <pc:sldMasterMk cId="3158515811" sldId="2147483648"/>
            <pc:sldLayoutMk cId="1729782852" sldId="2147483652"/>
          </pc:sldLayoutMkLst>
          <pc:spChg chg="mod">
            <ac:chgData name="Craig Engstrom" userId="ce62e51617c722a2" providerId="LiveId" clId="{D6D0A75E-5875-4314-91B3-2C2A3C6BFACC}" dt="2019-07-07T20:30:10.178" v="8" actId="113"/>
            <ac:spMkLst>
              <pc:docMk/>
              <pc:sldMasterMk cId="3158515811" sldId="2147483648"/>
              <pc:sldLayoutMk cId="1729782852" sldId="2147483652"/>
              <ac:spMk id="2" creationId="{254EA3D9-B35F-4030-86AE-06EBFBD56486}"/>
            </ac:spMkLst>
          </pc:spChg>
          <pc:picChg chg="add del mod">
            <ac:chgData name="Craig Engstrom" userId="ce62e51617c722a2" providerId="LiveId" clId="{D6D0A75E-5875-4314-91B3-2C2A3C6BFACC}" dt="2019-07-07T20:32:51.135" v="60"/>
            <ac:picMkLst>
              <pc:docMk/>
              <pc:sldMasterMk cId="3158515811" sldId="2147483648"/>
              <pc:sldLayoutMk cId="1729782852" sldId="2147483652"/>
              <ac:picMk id="8" creationId="{318672BF-9BA6-4B07-9D22-AC86ABDEE624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2:45.899" v="58"/>
          <pc:sldLayoutMkLst>
            <pc:docMk/>
            <pc:sldMasterMk cId="3158515811" sldId="2147483648"/>
            <pc:sldLayoutMk cId="1906917554" sldId="2147483653"/>
          </pc:sldLayoutMkLst>
          <pc:spChg chg="mod">
            <ac:chgData name="Craig Engstrom" userId="ce62e51617c722a2" providerId="LiveId" clId="{D6D0A75E-5875-4314-91B3-2C2A3C6BFACC}" dt="2019-07-07T20:30:23.076" v="11" actId="113"/>
            <ac:spMkLst>
              <pc:docMk/>
              <pc:sldMasterMk cId="3158515811" sldId="2147483648"/>
              <pc:sldLayoutMk cId="1906917554" sldId="2147483653"/>
              <ac:spMk id="2" creationId="{70974462-3D88-4EA4-A26A-D4ED1ECB82D2}"/>
            </ac:spMkLst>
          </pc:spChg>
          <pc:picChg chg="add del">
            <ac:chgData name="Craig Engstrom" userId="ce62e51617c722a2" providerId="LiveId" clId="{D6D0A75E-5875-4314-91B3-2C2A3C6BFACC}" dt="2019-07-07T20:32:45.899" v="58"/>
            <ac:picMkLst>
              <pc:docMk/>
              <pc:sldMasterMk cId="3158515811" sldId="2147483648"/>
              <pc:sldLayoutMk cId="1906917554" sldId="2147483653"/>
              <ac:picMk id="10" creationId="{1C2AC7BD-9CCC-485A-91CD-714F6FC6C29C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2:45.436" v="57"/>
          <pc:sldLayoutMkLst>
            <pc:docMk/>
            <pc:sldMasterMk cId="3158515811" sldId="2147483648"/>
            <pc:sldLayoutMk cId="842558043" sldId="2147483654"/>
          </pc:sldLayoutMkLst>
          <pc:spChg chg="mod">
            <ac:chgData name="Craig Engstrom" userId="ce62e51617c722a2" providerId="LiveId" clId="{D6D0A75E-5875-4314-91B3-2C2A3C6BFACC}" dt="2019-07-07T20:30:27.631" v="13" actId="113"/>
            <ac:spMkLst>
              <pc:docMk/>
              <pc:sldMasterMk cId="3158515811" sldId="2147483648"/>
              <pc:sldLayoutMk cId="842558043" sldId="2147483654"/>
              <ac:spMk id="2" creationId="{EB96F8FA-13FC-4115-A771-35820594364F}"/>
            </ac:spMkLst>
          </pc:spChg>
          <pc:picChg chg="add del">
            <ac:chgData name="Craig Engstrom" userId="ce62e51617c722a2" providerId="LiveId" clId="{D6D0A75E-5875-4314-91B3-2C2A3C6BFACC}" dt="2019-07-07T20:32:45.436" v="57"/>
            <ac:picMkLst>
              <pc:docMk/>
              <pc:sldMasterMk cId="3158515811" sldId="2147483648"/>
              <pc:sldLayoutMk cId="842558043" sldId="2147483654"/>
              <ac:picMk id="6" creationId="{7643AA68-FCC8-4232-A56E-280EEA9A7771}"/>
            </ac:picMkLst>
          </pc:picChg>
        </pc:sldLayoutChg>
        <pc:sldLayoutChg chg="addSp delSp">
          <pc:chgData name="Craig Engstrom" userId="ce62e51617c722a2" providerId="LiveId" clId="{D6D0A75E-5875-4314-91B3-2C2A3C6BFACC}" dt="2019-07-07T20:32:44.225" v="56"/>
          <pc:sldLayoutMkLst>
            <pc:docMk/>
            <pc:sldMasterMk cId="3158515811" sldId="2147483648"/>
            <pc:sldLayoutMk cId="1294372867" sldId="2147483655"/>
          </pc:sldLayoutMkLst>
          <pc:picChg chg="add del">
            <ac:chgData name="Craig Engstrom" userId="ce62e51617c722a2" providerId="LiveId" clId="{D6D0A75E-5875-4314-91B3-2C2A3C6BFACC}" dt="2019-07-07T20:32:44.225" v="56"/>
            <ac:picMkLst>
              <pc:docMk/>
              <pc:sldMasterMk cId="3158515811" sldId="2147483648"/>
              <pc:sldLayoutMk cId="1294372867" sldId="2147483655"/>
              <ac:picMk id="5" creationId="{BAD23752-17A3-4FF4-A042-26C6A4F60F52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2:43.176" v="55"/>
          <pc:sldLayoutMkLst>
            <pc:docMk/>
            <pc:sldMasterMk cId="3158515811" sldId="2147483648"/>
            <pc:sldLayoutMk cId="1335569874" sldId="2147483656"/>
          </pc:sldLayoutMkLst>
          <pc:spChg chg="mod">
            <ac:chgData name="Craig Engstrom" userId="ce62e51617c722a2" providerId="LiveId" clId="{D6D0A75E-5875-4314-91B3-2C2A3C6BFACC}" dt="2019-07-07T20:30:46.321" v="19" actId="207"/>
            <ac:spMkLst>
              <pc:docMk/>
              <pc:sldMasterMk cId="3158515811" sldId="2147483648"/>
              <pc:sldLayoutMk cId="1335569874" sldId="2147483656"/>
              <ac:spMk id="2" creationId="{1A7F17FE-75A3-4F98-85E5-3086D6D9F909}"/>
            </ac:spMkLst>
          </pc:spChg>
          <pc:picChg chg="add del">
            <ac:chgData name="Craig Engstrom" userId="ce62e51617c722a2" providerId="LiveId" clId="{D6D0A75E-5875-4314-91B3-2C2A3C6BFACC}" dt="2019-07-07T20:32:43.176" v="55"/>
            <ac:picMkLst>
              <pc:docMk/>
              <pc:sldMasterMk cId="3158515811" sldId="2147483648"/>
              <pc:sldLayoutMk cId="1335569874" sldId="2147483656"/>
              <ac:picMk id="8" creationId="{5A8C37F1-55FE-418D-997F-1D4E9C8FEA3F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2:42.321" v="54"/>
          <pc:sldLayoutMkLst>
            <pc:docMk/>
            <pc:sldMasterMk cId="3158515811" sldId="2147483648"/>
            <pc:sldLayoutMk cId="3675906080" sldId="2147483657"/>
          </pc:sldLayoutMkLst>
          <pc:spChg chg="mod">
            <ac:chgData name="Craig Engstrom" userId="ce62e51617c722a2" providerId="LiveId" clId="{D6D0A75E-5875-4314-91B3-2C2A3C6BFACC}" dt="2019-07-07T20:30:50.335" v="21" actId="207"/>
            <ac:spMkLst>
              <pc:docMk/>
              <pc:sldMasterMk cId="3158515811" sldId="2147483648"/>
              <pc:sldLayoutMk cId="3675906080" sldId="2147483657"/>
              <ac:spMk id="2" creationId="{50375D92-EF02-484F-A22B-7CDE31C8FB0B}"/>
            </ac:spMkLst>
          </pc:spChg>
          <pc:picChg chg="add del">
            <ac:chgData name="Craig Engstrom" userId="ce62e51617c722a2" providerId="LiveId" clId="{D6D0A75E-5875-4314-91B3-2C2A3C6BFACC}" dt="2019-07-07T20:32:42.321" v="54"/>
            <ac:picMkLst>
              <pc:docMk/>
              <pc:sldMasterMk cId="3158515811" sldId="2147483648"/>
              <pc:sldLayoutMk cId="3675906080" sldId="2147483657"/>
              <ac:picMk id="8" creationId="{59377388-B44E-45CE-AF1C-7EDAD87AA9FD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2:42.179" v="53"/>
          <pc:sldLayoutMkLst>
            <pc:docMk/>
            <pc:sldMasterMk cId="3158515811" sldId="2147483648"/>
            <pc:sldLayoutMk cId="2484513503" sldId="2147483658"/>
          </pc:sldLayoutMkLst>
          <pc:spChg chg="mod">
            <ac:chgData name="Craig Engstrom" userId="ce62e51617c722a2" providerId="LiveId" clId="{D6D0A75E-5875-4314-91B3-2C2A3C6BFACC}" dt="2019-07-07T20:30:34.271" v="15" actId="113"/>
            <ac:spMkLst>
              <pc:docMk/>
              <pc:sldMasterMk cId="3158515811" sldId="2147483648"/>
              <pc:sldLayoutMk cId="2484513503" sldId="2147483658"/>
              <ac:spMk id="2" creationId="{BD9B6FE6-00C8-4511-BA9E-60248548B7D2}"/>
            </ac:spMkLst>
          </pc:spChg>
          <pc:picChg chg="add del">
            <ac:chgData name="Craig Engstrom" userId="ce62e51617c722a2" providerId="LiveId" clId="{D6D0A75E-5875-4314-91B3-2C2A3C6BFACC}" dt="2019-07-07T20:32:42.179" v="53"/>
            <ac:picMkLst>
              <pc:docMk/>
              <pc:sldMasterMk cId="3158515811" sldId="2147483648"/>
              <pc:sldLayoutMk cId="2484513503" sldId="2147483658"/>
              <ac:picMk id="7" creationId="{B26FF134-077C-4F3C-9EB3-E99390F5E60B}"/>
            </ac:picMkLst>
          </pc:picChg>
        </pc:sldLayoutChg>
        <pc:sldLayoutChg chg="addSp delSp modSp">
          <pc:chgData name="Craig Engstrom" userId="ce62e51617c722a2" providerId="LiveId" clId="{D6D0A75E-5875-4314-91B3-2C2A3C6BFACC}" dt="2019-07-07T20:32:38.338" v="50"/>
          <pc:sldLayoutMkLst>
            <pc:docMk/>
            <pc:sldMasterMk cId="3158515811" sldId="2147483648"/>
            <pc:sldLayoutMk cId="1635425055" sldId="2147483659"/>
          </pc:sldLayoutMkLst>
          <pc:spChg chg="mod">
            <ac:chgData name="Craig Engstrom" userId="ce62e51617c722a2" providerId="LiveId" clId="{D6D0A75E-5875-4314-91B3-2C2A3C6BFACC}" dt="2019-07-07T20:30:38.658" v="17" actId="113"/>
            <ac:spMkLst>
              <pc:docMk/>
              <pc:sldMasterMk cId="3158515811" sldId="2147483648"/>
              <pc:sldLayoutMk cId="1635425055" sldId="2147483659"/>
              <ac:spMk id="2" creationId="{5A537BB9-583C-44A0-A5CE-3EEE9D212A84}"/>
            </ac:spMkLst>
          </pc:spChg>
          <pc:picChg chg="add del">
            <ac:chgData name="Craig Engstrom" userId="ce62e51617c722a2" providerId="LiveId" clId="{D6D0A75E-5875-4314-91B3-2C2A3C6BFACC}" dt="2019-07-07T20:32:38.338" v="50"/>
            <ac:picMkLst>
              <pc:docMk/>
              <pc:sldMasterMk cId="3158515811" sldId="2147483648"/>
              <pc:sldLayoutMk cId="1635425055" sldId="2147483659"/>
              <ac:picMk id="7" creationId="{999E206F-D3A2-4292-9AAF-79A4F228CB8C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03B25-CD15-4BCD-BBD3-A2E5BB6D7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28C922-DEBB-422E-9714-AE47B10194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73C33-A8F4-4ABC-84AB-A1DE04F7F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E2E9C9-8035-4D07-AF3D-92E2AE68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1324A3-8BF6-4A45-ADA7-0A6F8E634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6FE6-00C8-4511-BA9E-60248548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9EB44-5B44-4592-9628-089AF35BD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28E3F-84C1-4685-8E81-DA055DE44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4B80B-CDBF-4A20-80BE-B7415A8A1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E5AA9-07F8-48DF-A74A-E5E9A022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1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37BB9-583C-44A0-A5CE-3EEE9D212A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158DFE-459C-408F-B38A-75F485C0F0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0005D-7C63-4D1B-82A4-FB04DB287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EAAC55-69F4-4733-AF68-E202B9078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6EC77B-E34E-49DB-AB44-22C096225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95BDC-7655-4744-A161-98A654AAF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5CB25-5BA1-408B-8E8F-D0D731071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8C8F-0BA2-4069-A4D4-1308E9749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1BA18-3165-48FA-998A-CBEC1F04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71652C-A87C-4BCB-B209-A091C069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0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35D17-942A-46B0-AC43-9DD4782E0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97671-68F2-44B2-86B4-DC394AC0D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FB931-AD17-4D8C-8EC7-17199FAD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C8AD8-CCE7-4A75-9844-266B3FBB5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F5070A-3065-46F6-BF2A-2EFDEF7B8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81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EA3D9-B35F-4030-86AE-06EBFBD56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E286F-DAC5-4AD8-AE1E-A3EBD4B46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3A415A-9002-45A2-AFB5-FBA37B866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5E10F3-1119-42B6-B945-D2AC18E43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8355E-883E-4AB3-8BD8-01945C1E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6BF49D-9125-42DD-9755-0BB25C150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82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74462-3D88-4EA4-A26A-D4ED1ECB8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03DF6-17D2-4031-A0D9-3D9982FF7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6D5EBE-ABC9-4BE3-991A-555132DAB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D73967-B8AF-4BA1-8D59-650588A4F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029EB8-0373-4311-854A-F558948E5E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6B77CB-054A-4CD7-8152-9D64A817D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B80081-9C69-4D99-90C2-EFFF58900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5615F7-1109-4C7D-9686-45CADAD02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1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6F8FA-13FC-4115-A771-35820594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A5D5FC-9B1A-469C-BC27-3AA8C4AAE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D9244A-23DD-40F6-8470-E6684B464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F94360-5FD8-4926-BAA4-2D854796C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58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92A220-74F7-4FD5-AFE0-264EC6A70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4E93AA-8EA1-471E-8B81-AF289CE0B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0D331-C038-41EF-8340-EE3609C6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37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F17FE-75A3-4F98-85E5-3086D6D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A888F-6201-4382-8F22-2CED45FF6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02C7D1-0972-4C0F-BE33-E23C5C8401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B6527-10AC-4E85-9385-A26CC3BEA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A9C5F5-9636-40AE-A044-3219E810E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45784C-85EC-4986-98E3-58AECA12C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56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5D92-EF02-484F-A22B-7CDE31C8F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>
                <a:solidFill>
                  <a:srgbClr val="720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36E1CB-0382-4B46-A102-F12A57F494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AC9E4-CCAF-4904-8A8D-108880D4C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4E4AA-769D-42C0-82C9-B5F32F813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103E67-A4A3-476F-9AB4-4524B416A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044ECD-2D22-46C3-B596-F07BEFC2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90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E9C68-2D85-433D-85AE-3D383C08C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F7A7E-32E1-4428-BA43-85FE0FB8E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91E2C-D7A8-437B-923A-1443114238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851A2-3C76-4149-A201-B1FFD2DB5139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F60CD1-DD7A-47DD-AE1A-BB755CB0F1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226FB-0E21-445F-99E8-4C781E1B6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5592C-9A83-4F46-A708-7C7727E1855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B0403134-6B68-49B4-86AC-853C1052C94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681" y="6258017"/>
            <a:ext cx="1942638" cy="561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51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72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13B786B-5ABA-4567-B394-8731541E2B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E21DD49-58D7-4296-A4CD-642769D85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2620" y="2951163"/>
            <a:ext cx="7034802" cy="23876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1CFD3D-E9D7-4A42-9474-A08721F5DE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8902" y="5535037"/>
            <a:ext cx="9144000" cy="841443"/>
          </a:xfrm>
        </p:spPr>
        <p:txBody>
          <a:bodyPr>
            <a:normAutofit/>
          </a:bodyPr>
          <a:lstStyle/>
          <a:p>
            <a:pPr algn="l"/>
            <a:r>
              <a:rPr lang="en-US" sz="2800" dirty="0">
                <a:solidFill>
                  <a:schemeClr val="bg1"/>
                </a:solidFill>
                <a:latin typeface="Arial Narrow" panose="020B0606020202030204" pitchFamily="34" charset="0"/>
              </a:rPr>
              <a:t>Name, etc.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D6C57A-16E4-4F39-A79F-097D0CA8E8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258" y="5887814"/>
            <a:ext cx="2368483" cy="68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646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F3E81-0B3A-4B8A-9480-569A1A53A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640EB-3873-475B-AB06-6E39193CD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16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2C700E07-2527-4DFA-B4AD-1B6E991FB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1"/>
            <a:ext cx="12191980" cy="685798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5F6452-1F79-48C4-8469-56AEE3E9C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84226" y="2766213"/>
            <a:ext cx="7535562" cy="1325563"/>
          </a:xfrm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0D47AAA-7E81-49D4-BAF2-AC1D69E30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4917" y="5852858"/>
            <a:ext cx="2377425" cy="68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22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Office Theme</vt:lpstr>
      <vt:lpstr>Title</vt:lpstr>
      <vt:lpstr>PowerPoint Presentation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Craig Engstrom</dc:creator>
  <cp:lastModifiedBy>Craig Engstrom</cp:lastModifiedBy>
  <cp:revision>1</cp:revision>
  <dcterms:created xsi:type="dcterms:W3CDTF">2018-10-14T23:54:00Z</dcterms:created>
  <dcterms:modified xsi:type="dcterms:W3CDTF">2019-07-07T20:34:13Z</dcterms:modified>
</cp:coreProperties>
</file>