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2CE48-B2CC-438C-96A3-6895E7E6635E}" v="1" dt="2019-06-27T03:33:46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Engstrom" userId="ce62e51617c722a2" providerId="LiveId" clId="{C562CE48-B2CC-438C-96A3-6895E7E6635E}"/>
    <pc:docChg chg="addSld modSld">
      <pc:chgData name="Craig Engstrom" userId="ce62e51617c722a2" providerId="LiveId" clId="{C562CE48-B2CC-438C-96A3-6895E7E6635E}" dt="2019-06-27T03:33:45.884" v="0"/>
      <pc:docMkLst>
        <pc:docMk/>
      </pc:docMkLst>
      <pc:sldChg chg="add">
        <pc:chgData name="Craig Engstrom" userId="ce62e51617c722a2" providerId="LiveId" clId="{C562CE48-B2CC-438C-96A3-6895E7E6635E}" dt="2019-06-27T03:33:45.884" v="0"/>
        <pc:sldMkLst>
          <pc:docMk/>
          <pc:sldMk cId="996461090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64425-109C-4D6E-8A80-38AF7EF5A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388036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3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CB86A-5195-494E-A36A-D2A4225D2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74" y="6378308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7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8F21F1D-5997-4919-A397-6FD2979A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407492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8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3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9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9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E455F6-FA0A-4C77-8349-D7722E21A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454" y="6397764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430" y="6466264"/>
            <a:ext cx="702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CEA60-7A6F-4A2F-8807-7424133B18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AD95E-9C90-474A-BF3B-B37FE3351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17" y="6361680"/>
            <a:ext cx="1624226" cy="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2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" y="6364525"/>
            <a:ext cx="877435" cy="460385"/>
          </a:xfrm>
        </p:spPr>
        <p:txBody>
          <a:bodyPr/>
          <a:lstStyle/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FA425-34EB-4F34-B781-B70F5A3FF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1" b="-3182"/>
          <a:stretch/>
        </p:blipFill>
        <p:spPr>
          <a:xfrm>
            <a:off x="11376712" y="6206330"/>
            <a:ext cx="645945" cy="4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187910"/>
            <a:ext cx="12192000" cy="6700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8839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6309" y="6361864"/>
            <a:ext cx="1227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7D387E-6616-4BD0-9203-D1445744D44E}" type="datetimeFigureOut">
              <a:rPr lang="en-US" smtClean="0"/>
              <a:t>7/7/2019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7952" y="6361864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6364525"/>
            <a:ext cx="702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DCEA60-7A6F-4A2F-8807-7424133B18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1EE102D-222C-47C8-AB0B-86A54C9784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0952" y="6227640"/>
            <a:ext cx="2190852" cy="63357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78C2515-5F07-447A-A42C-AC33E39C2F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2" y="3367095"/>
            <a:ext cx="190476" cy="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0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667A8B-9540-450B-9FC7-ED0EB55C9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5736BD-CD1D-4818-BAF1-D16C1DC63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7219"/>
            <a:ext cx="9144000" cy="1394619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0F66A88-0044-4E46-9FA9-32EB82B45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4097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SUB-TITLE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54A30-181B-4046-82D7-0158FE83E412}"/>
              </a:ext>
            </a:extLst>
          </p:cNvPr>
          <p:cNvSpPr txBox="1"/>
          <p:nvPr/>
        </p:nvSpPr>
        <p:spPr>
          <a:xfrm>
            <a:off x="3634902" y="3444621"/>
            <a:ext cx="492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1B434"/>
                </a:solidFill>
              </a:rPr>
              <a:t>Firstname</a:t>
            </a:r>
            <a:r>
              <a:rPr lang="en-US" sz="3600" dirty="0">
                <a:solidFill>
                  <a:srgbClr val="F1B434"/>
                </a:solidFill>
              </a:rPr>
              <a:t> </a:t>
            </a:r>
            <a:r>
              <a:rPr lang="en-US" sz="3600" dirty="0" err="1">
                <a:solidFill>
                  <a:srgbClr val="F1B434"/>
                </a:solidFill>
              </a:rPr>
              <a:t>Lastname</a:t>
            </a:r>
            <a:endParaRPr lang="en-US" sz="3600" dirty="0">
              <a:solidFill>
                <a:srgbClr val="F1B43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3080B-87B8-4E0E-B035-686CF1944E9B}"/>
              </a:ext>
            </a:extLst>
          </p:cNvPr>
          <p:cNvSpPr txBox="1"/>
          <p:nvPr/>
        </p:nvSpPr>
        <p:spPr>
          <a:xfrm>
            <a:off x="3634902" y="4001628"/>
            <a:ext cx="492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1B434"/>
                </a:solidFill>
              </a:rPr>
              <a:t>emailaddress</a:t>
            </a:r>
            <a:endParaRPr lang="en-US" sz="3600" dirty="0">
              <a:solidFill>
                <a:srgbClr val="F1B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58FD-4D3C-4F32-8270-3D3BF885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1A7E-4024-476B-BB0C-92855DC91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4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6ED51-10A3-4C35-BF12-89A1AE1D3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BCEAC-1421-4533-BB25-6A2F0041418B}"/>
              </a:ext>
            </a:extLst>
          </p:cNvPr>
          <p:cNvSpPr txBox="1"/>
          <p:nvPr/>
        </p:nvSpPr>
        <p:spPr>
          <a:xfrm>
            <a:off x="2642681" y="2733470"/>
            <a:ext cx="690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>
                <a:solidFill>
                  <a:schemeClr val="bg1"/>
                </a:solidFill>
              </a:rPr>
              <a:t>Some Info.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E331F-4E24-41D6-9A8E-E232C3404614}"/>
              </a:ext>
            </a:extLst>
          </p:cNvPr>
          <p:cNvSpPr txBox="1"/>
          <p:nvPr/>
        </p:nvSpPr>
        <p:spPr>
          <a:xfrm>
            <a:off x="2642681" y="3569250"/>
            <a:ext cx="690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Some more info.</a:t>
            </a:r>
          </a:p>
        </p:txBody>
      </p:sp>
    </p:spTree>
    <p:extLst>
      <p:ext uri="{BB962C8B-B14F-4D97-AF65-F5344CB8AC3E}">
        <p14:creationId xmlns:p14="http://schemas.microsoft.com/office/powerpoint/2010/main" val="3991698867"/>
      </p:ext>
    </p:extLst>
  </p:cSld>
  <p:clrMapOvr>
    <a:masterClrMapping/>
  </p:clrMapOvr>
</p:sld>
</file>

<file path=ppt/theme/theme1.xml><?xml version="1.0" encoding="utf-8"?>
<a:theme xmlns:a="http://schemas.openxmlformats.org/drawingml/2006/main" name="SIU-CMST-1">
  <a:themeElements>
    <a:clrScheme name="Custom 1">
      <a:dk1>
        <a:srgbClr val="000000"/>
      </a:dk1>
      <a:lt1>
        <a:sysClr val="window" lastClr="FFFFFF"/>
      </a:lt1>
      <a:dk2>
        <a:srgbClr val="595959"/>
      </a:dk2>
      <a:lt2>
        <a:srgbClr val="D7D2CB"/>
      </a:lt2>
      <a:accent1>
        <a:srgbClr val="000000"/>
      </a:accent1>
      <a:accent2>
        <a:srgbClr val="72003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34657F"/>
      </a:hlink>
      <a:folHlink>
        <a:srgbClr val="8C8C8C"/>
      </a:folHlink>
    </a:clrScheme>
    <a:fontScheme name="SoMe-Deck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U-CMST-1" id="{CD58578D-C382-4A33-9093-3F80769CD66F}" vid="{1E73300E-E36A-430B-ADB1-D09BCC6D52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SIU-CMST-1</Template>
  <TotalTime>663</TotalTime>
  <Words>15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 Narrow</vt:lpstr>
      <vt:lpstr>Calibri</vt:lpstr>
      <vt:lpstr>SIU-CMST-1</vt:lpstr>
      <vt:lpstr>TITLE I</vt:lpstr>
      <vt:lpstr>Slide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</dc:title>
  <dc:creator>Craig Engstrom</dc:creator>
  <cp:lastModifiedBy>Craig Engstrom</cp:lastModifiedBy>
  <cp:revision>8</cp:revision>
  <dcterms:created xsi:type="dcterms:W3CDTF">2018-10-14T22:34:30Z</dcterms:created>
  <dcterms:modified xsi:type="dcterms:W3CDTF">2019-07-07T19:52:50Z</dcterms:modified>
</cp:coreProperties>
</file>