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030"/>
    <a:srgbClr val="980000"/>
    <a:srgbClr val="990000"/>
    <a:srgbClr val="7D0000"/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D08AF-B1C8-4A0E-917E-48AE71A611D6}" v="72" dt="2019-07-07T20:18:39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ngstrom" userId="ce62e51617c722a2" providerId="LiveId" clId="{3B5D08AF-B1C8-4A0E-917E-48AE71A611D6}"/>
    <pc:docChg chg="undo custSel mod addSld delSld modSld sldOrd modMainMaster">
      <pc:chgData name="Craig Engstrom" userId="ce62e51617c722a2" providerId="LiveId" clId="{3B5D08AF-B1C8-4A0E-917E-48AE71A611D6}" dt="2019-07-07T20:19:29.622" v="169" actId="2696"/>
      <pc:docMkLst>
        <pc:docMk/>
      </pc:docMkLst>
      <pc:sldChg chg="modSp">
        <pc:chgData name="Craig Engstrom" userId="ce62e51617c722a2" providerId="LiveId" clId="{3B5D08AF-B1C8-4A0E-917E-48AE71A611D6}" dt="2019-07-07T20:11:08.014" v="18" actId="114"/>
        <pc:sldMkLst>
          <pc:docMk/>
          <pc:sldMk cId="4157962661" sldId="256"/>
        </pc:sldMkLst>
        <pc:spChg chg="mod">
          <ac:chgData name="Craig Engstrom" userId="ce62e51617c722a2" providerId="LiveId" clId="{3B5D08AF-B1C8-4A0E-917E-48AE71A611D6}" dt="2019-07-07T20:10:14.514" v="13" actId="207"/>
          <ac:spMkLst>
            <pc:docMk/>
            <pc:sldMk cId="4157962661" sldId="256"/>
            <ac:spMk id="6" creationId="{E05736BD-CD1D-4818-BAF1-D16C1DC631E2}"/>
          </ac:spMkLst>
        </pc:spChg>
        <pc:spChg chg="mod">
          <ac:chgData name="Craig Engstrom" userId="ce62e51617c722a2" providerId="LiveId" clId="{3B5D08AF-B1C8-4A0E-917E-48AE71A611D6}" dt="2019-07-07T20:10:18.381" v="14" actId="207"/>
          <ac:spMkLst>
            <pc:docMk/>
            <pc:sldMk cId="4157962661" sldId="256"/>
            <ac:spMk id="7" creationId="{A0F66A88-0044-4E46-9FA9-32EB82B45534}"/>
          </ac:spMkLst>
        </pc:spChg>
        <pc:spChg chg="mod">
          <ac:chgData name="Craig Engstrom" userId="ce62e51617c722a2" providerId="LiveId" clId="{3B5D08AF-B1C8-4A0E-917E-48AE71A611D6}" dt="2019-07-07T20:11:08.014" v="18" actId="114"/>
          <ac:spMkLst>
            <pc:docMk/>
            <pc:sldMk cId="4157962661" sldId="256"/>
            <ac:spMk id="9" creationId="{4E654A30-181B-4046-82D7-0158FE83E412}"/>
          </ac:spMkLst>
        </pc:spChg>
        <pc:picChg chg="mod">
          <ac:chgData name="Craig Engstrom" userId="ce62e51617c722a2" providerId="LiveId" clId="{3B5D08AF-B1C8-4A0E-917E-48AE71A611D6}" dt="2019-07-07T20:09:59.475" v="9" actId="1076"/>
          <ac:picMkLst>
            <pc:docMk/>
            <pc:sldMk cId="4157962661" sldId="256"/>
            <ac:picMk id="3" creationId="{2054A37C-54E3-49CE-97EA-7102289B8914}"/>
          </ac:picMkLst>
        </pc:picChg>
      </pc:sldChg>
      <pc:sldChg chg="del">
        <pc:chgData name="Craig Engstrom" userId="ce62e51617c722a2" providerId="LiveId" clId="{3B5D08AF-B1C8-4A0E-917E-48AE71A611D6}" dt="2019-07-07T20:11:31.105" v="28" actId="2696"/>
        <pc:sldMkLst>
          <pc:docMk/>
          <pc:sldMk cId="2805345514" sldId="257"/>
        </pc:sldMkLst>
      </pc:sldChg>
      <pc:sldChg chg="modSp">
        <pc:chgData name="Craig Engstrom" userId="ce62e51617c722a2" providerId="LiveId" clId="{3B5D08AF-B1C8-4A0E-917E-48AE71A611D6}" dt="2019-07-07T20:10:35.283" v="17" actId="207"/>
        <pc:sldMkLst>
          <pc:docMk/>
          <pc:sldMk cId="3991698867" sldId="258"/>
        </pc:sldMkLst>
        <pc:spChg chg="mod">
          <ac:chgData name="Craig Engstrom" userId="ce62e51617c722a2" providerId="LiveId" clId="{3B5D08AF-B1C8-4A0E-917E-48AE71A611D6}" dt="2019-07-07T20:10:30.093" v="16" actId="207"/>
          <ac:spMkLst>
            <pc:docMk/>
            <pc:sldMk cId="3991698867" sldId="258"/>
            <ac:spMk id="6" creationId="{351BCEAC-1421-4533-BB25-6A2F0041418B}"/>
          </ac:spMkLst>
        </pc:spChg>
        <pc:spChg chg="mod">
          <ac:chgData name="Craig Engstrom" userId="ce62e51617c722a2" providerId="LiveId" clId="{3B5D08AF-B1C8-4A0E-917E-48AE71A611D6}" dt="2019-07-07T20:10:35.283" v="17" actId="207"/>
          <ac:spMkLst>
            <pc:docMk/>
            <pc:sldMk cId="3991698867" sldId="258"/>
            <ac:spMk id="7" creationId="{0ADE331F-4E24-41D6-9A8E-E232C3404614}"/>
          </ac:spMkLst>
        </pc:spChg>
        <pc:picChg chg="mod">
          <ac:chgData name="Craig Engstrom" userId="ce62e51617c722a2" providerId="LiveId" clId="{3B5D08AF-B1C8-4A0E-917E-48AE71A611D6}" dt="2019-07-07T20:09:35.217" v="3" actId="14826"/>
          <ac:picMkLst>
            <pc:docMk/>
            <pc:sldMk cId="3991698867" sldId="258"/>
            <ac:picMk id="3" creationId="{8631990F-C0D1-4C04-A1E8-EF7F00C9CE5D}"/>
          </ac:picMkLst>
        </pc:picChg>
      </pc:sldChg>
      <pc:sldChg chg="add del">
        <pc:chgData name="Craig Engstrom" userId="ce62e51617c722a2" providerId="LiveId" clId="{3B5D08AF-B1C8-4A0E-917E-48AE71A611D6}" dt="2019-07-07T20:11:55.956" v="31" actId="2696"/>
        <pc:sldMkLst>
          <pc:docMk/>
          <pc:sldMk cId="128818062" sldId="260"/>
        </pc:sldMkLst>
      </pc:sldChg>
      <pc:sldChg chg="modSp add ord">
        <pc:chgData name="Craig Engstrom" userId="ce62e51617c722a2" providerId="LiveId" clId="{3B5D08AF-B1C8-4A0E-917E-48AE71A611D6}" dt="2019-07-07T20:11:27.778" v="27" actId="20577"/>
        <pc:sldMkLst>
          <pc:docMk/>
          <pc:sldMk cId="1971664854" sldId="261"/>
        </pc:sldMkLst>
        <pc:spChg chg="mod">
          <ac:chgData name="Craig Engstrom" userId="ce62e51617c722a2" providerId="LiveId" clId="{3B5D08AF-B1C8-4A0E-917E-48AE71A611D6}" dt="2019-07-07T20:11:27.778" v="27" actId="20577"/>
          <ac:spMkLst>
            <pc:docMk/>
            <pc:sldMk cId="1971664854" sldId="261"/>
            <ac:spMk id="2" creationId="{2F1A7CC7-341E-426E-A9AA-3C9D8CF32B4E}"/>
          </ac:spMkLst>
        </pc:spChg>
      </pc:sldChg>
      <pc:sldChg chg="add del">
        <pc:chgData name="Craig Engstrom" userId="ce62e51617c722a2" providerId="LiveId" clId="{3B5D08AF-B1C8-4A0E-917E-48AE71A611D6}" dt="2019-07-07T20:11:57.746" v="32" actId="2696"/>
        <pc:sldMkLst>
          <pc:docMk/>
          <pc:sldMk cId="1982704922" sldId="262"/>
        </pc:sldMkLst>
      </pc:sldChg>
      <pc:sldChg chg="addSp delSp modSp add del mod setBg setFolMasterObjs">
        <pc:chgData name="Craig Engstrom" userId="ce62e51617c722a2" providerId="LiveId" clId="{3B5D08AF-B1C8-4A0E-917E-48AE71A611D6}" dt="2019-07-07T20:19:29.622" v="169" actId="2696"/>
        <pc:sldMkLst>
          <pc:docMk/>
          <pc:sldMk cId="3140946915" sldId="262"/>
        </pc:sldMkLst>
        <pc:spChg chg="mod">
          <ac:chgData name="Craig Engstrom" userId="ce62e51617c722a2" providerId="LiveId" clId="{3B5D08AF-B1C8-4A0E-917E-48AE71A611D6}" dt="2019-07-07T20:19:10.002" v="161" actId="20577"/>
          <ac:spMkLst>
            <pc:docMk/>
            <pc:sldMk cId="3140946915" sldId="262"/>
            <ac:spMk id="2" creationId="{CC19E346-157D-422D-9761-29C993561498}"/>
          </ac:spMkLst>
        </pc:spChg>
        <pc:spChg chg="mod">
          <ac:chgData name="Craig Engstrom" userId="ce62e51617c722a2" providerId="LiveId" clId="{3B5D08AF-B1C8-4A0E-917E-48AE71A611D6}" dt="2019-07-07T20:19:14.367" v="168" actId="20577"/>
          <ac:spMkLst>
            <pc:docMk/>
            <pc:sldMk cId="3140946915" sldId="262"/>
            <ac:spMk id="3" creationId="{3EC1375A-AD2C-41DD-92CD-B168E583C22D}"/>
          </ac:spMkLst>
        </pc:spChg>
        <pc:spChg chg="add del">
          <ac:chgData name="Craig Engstrom" userId="ce62e51617c722a2" providerId="LiveId" clId="{3B5D08AF-B1C8-4A0E-917E-48AE71A611D6}" dt="2019-07-07T20:18:35.192" v="153" actId="26606"/>
          <ac:spMkLst>
            <pc:docMk/>
            <pc:sldMk cId="3140946915" sldId="262"/>
            <ac:spMk id="9" creationId="{41704883-D088-4683-A1FD-AEE53B336130}"/>
          </ac:spMkLst>
        </pc:spChg>
        <pc:spChg chg="add del">
          <ac:chgData name="Craig Engstrom" userId="ce62e51617c722a2" providerId="LiveId" clId="{3B5D08AF-B1C8-4A0E-917E-48AE71A611D6}" dt="2019-07-07T20:18:35.192" v="153" actId="26606"/>
          <ac:spMkLst>
            <pc:docMk/>
            <pc:sldMk cId="3140946915" sldId="262"/>
            <ac:spMk id="11" creationId="{A9C04EC1-26B9-40BD-84A6-B2C0A913D0F9}"/>
          </ac:spMkLst>
        </pc:spChg>
        <pc:spChg chg="add del">
          <ac:chgData name="Craig Engstrom" userId="ce62e51617c722a2" providerId="LiveId" clId="{3B5D08AF-B1C8-4A0E-917E-48AE71A611D6}" dt="2019-07-07T20:18:35.192" v="153" actId="26606"/>
          <ac:spMkLst>
            <pc:docMk/>
            <pc:sldMk cId="3140946915" sldId="262"/>
            <ac:spMk id="13" creationId="{9BAB74E2-5A82-47FD-BBB4-BFD47779FFB9}"/>
          </ac:spMkLst>
        </pc:spChg>
        <pc:spChg chg="add del">
          <ac:chgData name="Craig Engstrom" userId="ce62e51617c722a2" providerId="LiveId" clId="{3B5D08AF-B1C8-4A0E-917E-48AE71A611D6}" dt="2019-07-07T20:18:35.192" v="153" actId="26606"/>
          <ac:spMkLst>
            <pc:docMk/>
            <pc:sldMk cId="3140946915" sldId="262"/>
            <ac:spMk id="15" creationId="{9C4FFB60-A034-4994-8F55-E38D4F31C874}"/>
          </ac:spMkLst>
        </pc:spChg>
        <pc:picChg chg="add mod ord">
          <ac:chgData name="Craig Engstrom" userId="ce62e51617c722a2" providerId="LiveId" clId="{3B5D08AF-B1C8-4A0E-917E-48AE71A611D6}" dt="2019-07-07T20:18:47.891" v="154" actId="167"/>
          <ac:picMkLst>
            <pc:docMk/>
            <pc:sldMk cId="3140946915" sldId="262"/>
            <ac:picMk id="4" creationId="{4242D30B-556E-4098-86C9-F6344D8189F7}"/>
          </ac:picMkLst>
        </pc:picChg>
      </pc:sldChg>
      <pc:sldMasterChg chg="addSp delSp modSp setBg modSldLayout">
        <pc:chgData name="Craig Engstrom" userId="ce62e51617c722a2" providerId="LiveId" clId="{3B5D08AF-B1C8-4A0E-917E-48AE71A611D6}" dt="2019-07-07T20:17:50.039" v="149" actId="255"/>
        <pc:sldMasterMkLst>
          <pc:docMk/>
          <pc:sldMasterMk cId="941830616" sldId="2147483732"/>
        </pc:sldMasterMkLst>
        <pc:spChg chg="mod">
          <ac:chgData name="Craig Engstrom" userId="ce62e51617c722a2" providerId="LiveId" clId="{3B5D08AF-B1C8-4A0E-917E-48AE71A611D6}" dt="2019-07-07T20:14:59.649" v="125" actId="255"/>
          <ac:spMkLst>
            <pc:docMk/>
            <pc:sldMasterMk cId="941830616" sldId="2147483732"/>
            <ac:spMk id="2" creationId="{00000000-0000-0000-0000-000000000000}"/>
          </ac:spMkLst>
        </pc:spChg>
        <pc:spChg chg="mod">
          <ac:chgData name="Craig Engstrom" userId="ce62e51617c722a2" providerId="LiveId" clId="{3B5D08AF-B1C8-4A0E-917E-48AE71A611D6}" dt="2019-07-07T20:15:47.530" v="133" actId="255"/>
          <ac:spMkLst>
            <pc:docMk/>
            <pc:sldMasterMk cId="941830616" sldId="2147483732"/>
            <ac:spMk id="3" creationId="{00000000-0000-0000-0000-000000000000}"/>
          </ac:spMkLst>
        </pc:spChg>
        <pc:picChg chg="del">
          <ac:chgData name="Craig Engstrom" userId="ce62e51617c722a2" providerId="LiveId" clId="{3B5D08AF-B1C8-4A0E-917E-48AE71A611D6}" dt="2019-07-07T20:12:33.548" v="33" actId="478"/>
          <ac:picMkLst>
            <pc:docMk/>
            <pc:sldMasterMk cId="941830616" sldId="2147483732"/>
            <ac:picMk id="8" creationId="{652E3002-D8E0-4315-873C-873E13CD8449}"/>
          </ac:picMkLst>
        </pc:picChg>
        <pc:picChg chg="add mod">
          <ac:chgData name="Craig Engstrom" userId="ce62e51617c722a2" providerId="LiveId" clId="{3B5D08AF-B1C8-4A0E-917E-48AE71A611D6}" dt="2019-07-07T20:13:17.535" v="108" actId="1076"/>
          <ac:picMkLst>
            <pc:docMk/>
            <pc:sldMasterMk cId="941830616" sldId="2147483732"/>
            <ac:picMk id="10" creationId="{7A8B79BB-68AC-4F0F-8DD8-432F3AA210C1}"/>
          </ac:picMkLst>
        </pc:picChg>
        <pc:sldLayoutChg chg="addSp setBg">
          <pc:chgData name="Craig Engstrom" userId="ce62e51617c722a2" providerId="LiveId" clId="{3B5D08AF-B1C8-4A0E-917E-48AE71A611D6}" dt="2019-07-07T20:13:20.994" v="109"/>
          <pc:sldLayoutMkLst>
            <pc:docMk/>
            <pc:sldMasterMk cId="941830616" sldId="2147483732"/>
            <pc:sldLayoutMk cId="565070192" sldId="2147483733"/>
          </pc:sldLayoutMkLst>
          <pc:picChg chg="add">
            <ac:chgData name="Craig Engstrom" userId="ce62e51617c722a2" providerId="LiveId" clId="{3B5D08AF-B1C8-4A0E-917E-48AE71A611D6}" dt="2019-07-07T20:13:20.994" v="109"/>
            <ac:picMkLst>
              <pc:docMk/>
              <pc:sldMasterMk cId="941830616" sldId="2147483732"/>
              <pc:sldLayoutMk cId="565070192" sldId="2147483733"/>
              <ac:picMk id="11" creationId="{88A23D76-431C-4EE2-947C-1875D81022BB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26.299" v="110"/>
          <pc:sldLayoutMkLst>
            <pc:docMk/>
            <pc:sldMasterMk cId="941830616" sldId="2147483732"/>
            <pc:sldLayoutMk cId="1713981365" sldId="2147483734"/>
          </pc:sldLayoutMkLst>
          <pc:picChg chg="add">
            <ac:chgData name="Craig Engstrom" userId="ce62e51617c722a2" providerId="LiveId" clId="{3B5D08AF-B1C8-4A0E-917E-48AE71A611D6}" dt="2019-07-07T20:13:26.299" v="110"/>
            <ac:picMkLst>
              <pc:docMk/>
              <pc:sldMasterMk cId="941830616" sldId="2147483732"/>
              <pc:sldLayoutMk cId="1713981365" sldId="2147483734"/>
              <ac:picMk id="11" creationId="{C7852A7D-23B7-4E4B-AEF9-458C9EF3558F}"/>
            </ac:picMkLst>
          </pc:picChg>
        </pc:sldLayoutChg>
        <pc:sldLayoutChg chg="setBg">
          <pc:chgData name="Craig Engstrom" userId="ce62e51617c722a2" providerId="LiveId" clId="{3B5D08AF-B1C8-4A0E-917E-48AE71A611D6}" dt="2019-07-07T20:05:40.063" v="0"/>
          <pc:sldLayoutMkLst>
            <pc:docMk/>
            <pc:sldMasterMk cId="941830616" sldId="2147483732"/>
            <pc:sldLayoutMk cId="3711399114" sldId="2147483735"/>
          </pc:sldLayoutMkLst>
        </pc:sldLayoutChg>
        <pc:sldLayoutChg chg="addSp setBg">
          <pc:chgData name="Craig Engstrom" userId="ce62e51617c722a2" providerId="LiveId" clId="{3B5D08AF-B1C8-4A0E-917E-48AE71A611D6}" dt="2019-07-07T20:13:27.905" v="111"/>
          <pc:sldLayoutMkLst>
            <pc:docMk/>
            <pc:sldMasterMk cId="941830616" sldId="2147483732"/>
            <pc:sldLayoutMk cId="764541958" sldId="2147483736"/>
          </pc:sldLayoutMkLst>
          <pc:picChg chg="add">
            <ac:chgData name="Craig Engstrom" userId="ce62e51617c722a2" providerId="LiveId" clId="{3B5D08AF-B1C8-4A0E-917E-48AE71A611D6}" dt="2019-07-07T20:13:27.905" v="111"/>
            <ac:picMkLst>
              <pc:docMk/>
              <pc:sldMasterMk cId="941830616" sldId="2147483732"/>
              <pc:sldLayoutMk cId="764541958" sldId="2147483736"/>
              <ac:picMk id="12" creationId="{2D5B3BE5-5294-433C-855A-2EDBEFC7CC9E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6:11.726" v="136" actId="255"/>
          <pc:sldLayoutMkLst>
            <pc:docMk/>
            <pc:sldMasterMk cId="941830616" sldId="2147483732"/>
            <pc:sldLayoutMk cId="1490069900" sldId="2147483737"/>
          </pc:sldLayoutMkLst>
          <pc:spChg chg="mod">
            <ac:chgData name="Craig Engstrom" userId="ce62e51617c722a2" providerId="LiveId" clId="{3B5D08AF-B1C8-4A0E-917E-48AE71A611D6}" dt="2019-07-07T20:16:11.726" v="136" actId="255"/>
            <ac:spMkLst>
              <pc:docMk/>
              <pc:sldMasterMk cId="941830616" sldId="2147483732"/>
              <pc:sldLayoutMk cId="1490069900" sldId="2147483737"/>
              <ac:spMk id="3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6:08.728" v="135" actId="255"/>
            <ac:spMkLst>
              <pc:docMk/>
              <pc:sldMasterMk cId="941830616" sldId="2147483732"/>
              <pc:sldLayoutMk cId="1490069900" sldId="2147483737"/>
              <ac:spMk id="5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29.459" v="112"/>
            <ac:picMkLst>
              <pc:docMk/>
              <pc:sldMasterMk cId="941830616" sldId="2147483732"/>
              <pc:sldLayoutMk cId="1490069900" sldId="2147483737"/>
              <ac:picMk id="14" creationId="{8D8E7855-8B8F-4050-BA0F-D2BF9A5521BA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31.074" v="113"/>
          <pc:sldLayoutMkLst>
            <pc:docMk/>
            <pc:sldMasterMk cId="941830616" sldId="2147483732"/>
            <pc:sldLayoutMk cId="303296321" sldId="2147483738"/>
          </pc:sldLayoutMkLst>
          <pc:picChg chg="add">
            <ac:chgData name="Craig Engstrom" userId="ce62e51617c722a2" providerId="LiveId" clId="{3B5D08AF-B1C8-4A0E-917E-48AE71A611D6}" dt="2019-07-07T20:13:31.074" v="113"/>
            <ac:picMkLst>
              <pc:docMk/>
              <pc:sldMasterMk cId="941830616" sldId="2147483732"/>
              <pc:sldLayoutMk cId="303296321" sldId="2147483738"/>
              <ac:picMk id="10" creationId="{F8DBC859-A625-4A69-8B59-4AA76AEAA78E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32.655" v="114"/>
          <pc:sldLayoutMkLst>
            <pc:docMk/>
            <pc:sldMasterMk cId="941830616" sldId="2147483732"/>
            <pc:sldLayoutMk cId="2766542134" sldId="2147483739"/>
          </pc:sldLayoutMkLst>
          <pc:picChg chg="add">
            <ac:chgData name="Craig Engstrom" userId="ce62e51617c722a2" providerId="LiveId" clId="{3B5D08AF-B1C8-4A0E-917E-48AE71A611D6}" dt="2019-07-07T20:13:32.655" v="114"/>
            <ac:picMkLst>
              <pc:docMk/>
              <pc:sldMasterMk cId="941830616" sldId="2147483732"/>
              <pc:sldLayoutMk cId="2766542134" sldId="2147483739"/>
              <ac:picMk id="7" creationId="{31281E0F-1328-4333-BFF4-4D87A16950C2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6:33.341" v="137" actId="255"/>
          <pc:sldLayoutMkLst>
            <pc:docMk/>
            <pc:sldMasterMk cId="941830616" sldId="2147483732"/>
            <pc:sldLayoutMk cId="2628913959" sldId="2147483740"/>
          </pc:sldLayoutMkLst>
          <pc:spChg chg="mod">
            <ac:chgData name="Craig Engstrom" userId="ce62e51617c722a2" providerId="LiveId" clId="{3B5D08AF-B1C8-4A0E-917E-48AE71A611D6}" dt="2019-07-07T20:16:33.341" v="137" actId="255"/>
            <ac:spMkLst>
              <pc:docMk/>
              <pc:sldMasterMk cId="941830616" sldId="2147483732"/>
              <pc:sldLayoutMk cId="2628913959" sldId="2147483740"/>
              <ac:spMk id="4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36.400" v="115"/>
            <ac:picMkLst>
              <pc:docMk/>
              <pc:sldMasterMk cId="941830616" sldId="2147483732"/>
              <pc:sldLayoutMk cId="2628913959" sldId="2147483740"/>
              <ac:picMk id="12" creationId="{15CE79F2-1446-4C83-94C8-EEEE6F1CB1F8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7:17.393" v="142" actId="255"/>
          <pc:sldLayoutMkLst>
            <pc:docMk/>
            <pc:sldMasterMk cId="941830616" sldId="2147483732"/>
            <pc:sldLayoutMk cId="4043458753" sldId="2147483741"/>
          </pc:sldLayoutMkLst>
          <pc:spChg chg="mod">
            <ac:chgData name="Craig Engstrom" userId="ce62e51617c722a2" providerId="LiveId" clId="{3B5D08AF-B1C8-4A0E-917E-48AE71A611D6}" dt="2019-07-07T20:17:17.393" v="142" actId="255"/>
            <ac:spMkLst>
              <pc:docMk/>
              <pc:sldMasterMk cId="941830616" sldId="2147483732"/>
              <pc:sldLayoutMk cId="4043458753" sldId="2147483741"/>
              <ac:spMk id="4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39.700" v="116"/>
            <ac:picMkLst>
              <pc:docMk/>
              <pc:sldMasterMk cId="941830616" sldId="2147483732"/>
              <pc:sldLayoutMk cId="4043458753" sldId="2147483741"/>
              <ac:picMk id="12" creationId="{FE211CD0-13D3-49CA-A334-4CFA061CC6B1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44.902" v="117"/>
          <pc:sldLayoutMkLst>
            <pc:docMk/>
            <pc:sldMasterMk cId="941830616" sldId="2147483732"/>
            <pc:sldLayoutMk cId="1161357816" sldId="2147483742"/>
          </pc:sldLayoutMkLst>
          <pc:picChg chg="add">
            <ac:chgData name="Craig Engstrom" userId="ce62e51617c722a2" providerId="LiveId" clId="{3B5D08AF-B1C8-4A0E-917E-48AE71A611D6}" dt="2019-07-07T20:13:44.902" v="117"/>
            <ac:picMkLst>
              <pc:docMk/>
              <pc:sldMasterMk cId="941830616" sldId="2147483732"/>
              <pc:sldLayoutMk cId="1161357816" sldId="2147483742"/>
              <ac:picMk id="12" creationId="{4D7DB8A5-287F-4D49-A199-3B59FAF5983E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6:46.856" v="138" actId="255"/>
          <pc:sldLayoutMkLst>
            <pc:docMk/>
            <pc:sldMasterMk cId="941830616" sldId="2147483732"/>
            <pc:sldLayoutMk cId="1894092664" sldId="2147483743"/>
          </pc:sldLayoutMkLst>
          <pc:spChg chg="mod">
            <ac:chgData name="Craig Engstrom" userId="ce62e51617c722a2" providerId="LiveId" clId="{3B5D08AF-B1C8-4A0E-917E-48AE71A611D6}" dt="2019-07-07T20:16:46.856" v="138" actId="255"/>
            <ac:spMkLst>
              <pc:docMk/>
              <pc:sldMasterMk cId="941830616" sldId="2147483732"/>
              <pc:sldLayoutMk cId="1894092664" sldId="2147483743"/>
              <ac:spMk id="4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49.166" v="118"/>
            <ac:picMkLst>
              <pc:docMk/>
              <pc:sldMasterMk cId="941830616" sldId="2147483732"/>
              <pc:sldLayoutMk cId="1894092664" sldId="2147483743"/>
              <ac:picMk id="12" creationId="{98324CCB-649E-448E-8B7D-DCE7605B3941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7:05.774" v="141" actId="255"/>
          <pc:sldLayoutMkLst>
            <pc:docMk/>
            <pc:sldMasterMk cId="941830616" sldId="2147483732"/>
            <pc:sldLayoutMk cId="1761757631" sldId="2147483744"/>
          </pc:sldLayoutMkLst>
          <pc:spChg chg="mod">
            <ac:chgData name="Craig Engstrom" userId="ce62e51617c722a2" providerId="LiveId" clId="{3B5D08AF-B1C8-4A0E-917E-48AE71A611D6}" dt="2019-07-07T20:16:55.115" v="139" actId="255"/>
            <ac:spMkLst>
              <pc:docMk/>
              <pc:sldMasterMk cId="941830616" sldId="2147483732"/>
              <pc:sldLayoutMk cId="1761757631" sldId="2147483744"/>
              <ac:spMk id="4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05.774" v="141" actId="255"/>
            <ac:spMkLst>
              <pc:docMk/>
              <pc:sldMasterMk cId="941830616" sldId="2147483732"/>
              <pc:sldLayoutMk cId="1761757631" sldId="2147483744"/>
              <ac:spMk id="12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50.870" v="119"/>
            <ac:picMkLst>
              <pc:docMk/>
              <pc:sldMasterMk cId="941830616" sldId="2147483732"/>
              <pc:sldLayoutMk cId="1761757631" sldId="2147483744"/>
              <ac:picMk id="18" creationId="{F3427705-96BD-4E11-9E14-89ADD658D0ED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52.556" v="120"/>
          <pc:sldLayoutMkLst>
            <pc:docMk/>
            <pc:sldMasterMk cId="941830616" sldId="2147483732"/>
            <pc:sldLayoutMk cId="1172113417" sldId="2147483745"/>
          </pc:sldLayoutMkLst>
          <pc:picChg chg="add">
            <ac:chgData name="Craig Engstrom" userId="ce62e51617c722a2" providerId="LiveId" clId="{3B5D08AF-B1C8-4A0E-917E-48AE71A611D6}" dt="2019-07-07T20:13:52.556" v="120"/>
            <ac:picMkLst>
              <pc:docMk/>
              <pc:sldMasterMk cId="941830616" sldId="2147483732"/>
              <pc:sldLayoutMk cId="1172113417" sldId="2147483745"/>
              <ac:picMk id="13" creationId="{71BEA64F-C834-44D3-9E0B-3F8CFC3D9CF4}"/>
            </ac:picMkLst>
          </pc:picChg>
        </pc:sldLayoutChg>
        <pc:sldLayoutChg chg="addSp modSp setBg">
          <pc:chgData name="Craig Engstrom" userId="ce62e51617c722a2" providerId="LiveId" clId="{3B5D08AF-B1C8-4A0E-917E-48AE71A611D6}" dt="2019-07-07T20:17:50.039" v="149" actId="255"/>
          <pc:sldLayoutMkLst>
            <pc:docMk/>
            <pc:sldMasterMk cId="941830616" sldId="2147483732"/>
            <pc:sldLayoutMk cId="3117606708" sldId="2147483746"/>
          </pc:sldLayoutMkLst>
          <pc:spChg chg="mod">
            <ac:chgData name="Craig Engstrom" userId="ce62e51617c722a2" providerId="LiveId" clId="{3B5D08AF-B1C8-4A0E-917E-48AE71A611D6}" dt="2019-07-07T20:17:27.939" v="143" actId="255"/>
            <ac:spMkLst>
              <pc:docMk/>
              <pc:sldMasterMk cId="941830616" sldId="2147483732"/>
              <pc:sldLayoutMk cId="3117606708" sldId="2147483746"/>
              <ac:spMk id="7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43.074" v="147" actId="255"/>
            <ac:spMkLst>
              <pc:docMk/>
              <pc:sldMasterMk cId="941830616" sldId="2147483732"/>
              <pc:sldLayoutMk cId="3117606708" sldId="2147483746"/>
              <ac:spMk id="8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31.066" v="144" actId="255"/>
            <ac:spMkLst>
              <pc:docMk/>
              <pc:sldMasterMk cId="941830616" sldId="2147483732"/>
              <pc:sldLayoutMk cId="3117606708" sldId="2147483746"/>
              <ac:spMk id="9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46.137" v="148" actId="255"/>
            <ac:spMkLst>
              <pc:docMk/>
              <pc:sldMasterMk cId="941830616" sldId="2147483732"/>
              <pc:sldLayoutMk cId="3117606708" sldId="2147483746"/>
              <ac:spMk id="10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39.428" v="146" actId="255"/>
            <ac:spMkLst>
              <pc:docMk/>
              <pc:sldMasterMk cId="941830616" sldId="2147483732"/>
              <pc:sldLayoutMk cId="3117606708" sldId="2147483746"/>
              <ac:spMk id="11" creationId="{00000000-0000-0000-0000-000000000000}"/>
            </ac:spMkLst>
          </pc:spChg>
          <pc:spChg chg="mod">
            <ac:chgData name="Craig Engstrom" userId="ce62e51617c722a2" providerId="LiveId" clId="{3B5D08AF-B1C8-4A0E-917E-48AE71A611D6}" dt="2019-07-07T20:17:50.039" v="149" actId="255"/>
            <ac:spMkLst>
              <pc:docMk/>
              <pc:sldMasterMk cId="941830616" sldId="2147483732"/>
              <pc:sldLayoutMk cId="3117606708" sldId="2147483746"/>
              <ac:spMk id="12" creationId="{00000000-0000-0000-0000-000000000000}"/>
            </ac:spMkLst>
          </pc:spChg>
          <pc:picChg chg="add">
            <ac:chgData name="Craig Engstrom" userId="ce62e51617c722a2" providerId="LiveId" clId="{3B5D08AF-B1C8-4A0E-917E-48AE71A611D6}" dt="2019-07-07T20:13:55.724" v="121"/>
            <ac:picMkLst>
              <pc:docMk/>
              <pc:sldMasterMk cId="941830616" sldId="2147483732"/>
              <pc:sldLayoutMk cId="3117606708" sldId="2147483746"/>
              <ac:picMk id="18" creationId="{EE343340-2F72-47D3-83C5-149EBCD45F38}"/>
            </ac:picMkLst>
          </pc:picChg>
        </pc:sldLayoutChg>
        <pc:sldLayoutChg chg="addSp setBg">
          <pc:chgData name="Craig Engstrom" userId="ce62e51617c722a2" providerId="LiveId" clId="{3B5D08AF-B1C8-4A0E-917E-48AE71A611D6}" dt="2019-07-07T20:13:57.405" v="122"/>
          <pc:sldLayoutMkLst>
            <pc:docMk/>
            <pc:sldMasterMk cId="941830616" sldId="2147483732"/>
            <pc:sldLayoutMk cId="2394433195" sldId="2147483747"/>
          </pc:sldLayoutMkLst>
          <pc:picChg chg="add">
            <ac:chgData name="Craig Engstrom" userId="ce62e51617c722a2" providerId="LiveId" clId="{3B5D08AF-B1C8-4A0E-917E-48AE71A611D6}" dt="2019-07-07T20:13:57.405" v="122"/>
            <ac:picMkLst>
              <pc:docMk/>
              <pc:sldMasterMk cId="941830616" sldId="2147483732"/>
              <pc:sldLayoutMk cId="2394433195" sldId="2147483747"/>
              <ac:picMk id="28" creationId="{77268C7E-44C6-4AAF-BC6A-D179AC16A13B}"/>
            </ac:picMkLst>
          </pc:picChg>
        </pc:sldLayoutChg>
        <pc:sldLayoutChg chg="setBg">
          <pc:chgData name="Craig Engstrom" userId="ce62e51617c722a2" providerId="LiveId" clId="{3B5D08AF-B1C8-4A0E-917E-48AE71A611D6}" dt="2019-07-07T20:05:40.063" v="0"/>
          <pc:sldLayoutMkLst>
            <pc:docMk/>
            <pc:sldMasterMk cId="941830616" sldId="2147483732"/>
            <pc:sldLayoutMk cId="4119618972" sldId="2147483748"/>
          </pc:sldLayoutMkLst>
        </pc:sldLayoutChg>
        <pc:sldLayoutChg chg="addSp setBg">
          <pc:chgData name="Craig Engstrom" userId="ce62e51617c722a2" providerId="LiveId" clId="{3B5D08AF-B1C8-4A0E-917E-48AE71A611D6}" dt="2019-07-07T20:14:01.201" v="123"/>
          <pc:sldLayoutMkLst>
            <pc:docMk/>
            <pc:sldMasterMk cId="941830616" sldId="2147483732"/>
            <pc:sldLayoutMk cId="4050055909" sldId="2147483749"/>
          </pc:sldLayoutMkLst>
          <pc:picChg chg="add">
            <ac:chgData name="Craig Engstrom" userId="ce62e51617c722a2" providerId="LiveId" clId="{3B5D08AF-B1C8-4A0E-917E-48AE71A611D6}" dt="2019-07-07T20:14:01.201" v="123"/>
            <ac:picMkLst>
              <pc:docMk/>
              <pc:sldMasterMk cId="941830616" sldId="2147483732"/>
              <pc:sldLayoutMk cId="4050055909" sldId="2147483749"/>
              <ac:picMk id="9" creationId="{227E30C4-2EF9-486A-AD0A-84696E43419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A23D76-431C-4EE2-947C-1875D81022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DB8A5-287F-4D49-A199-3B59FAF598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324CCB-649E-448E-8B7D-DCE7605B39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27705-96BD-4E11-9E14-89ADD658D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BEA64F-C834-44D3-9E0B-3F8CFC3D9C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1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343340-2F72-47D3-83C5-149EBCD45F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268C7E-44C6-4AAF-BC6A-D179AC16A1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E30C4-2EF9-486A-AD0A-84696E434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852A7D-23B7-4E4B-AEF9-458C9EF355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8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9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B3BE5-5294-433C-855A-2EDBEFC7C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8E7855-8B8F-4050-BA0F-D2BF9A5521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DBC859-A625-4A69-8B59-4AA76AEAA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81E0F-1328-4333-BFF4-4D87A16950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CE79F2-1446-4C83-94C8-EEEE6F1CB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1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11CD0-13D3-49CA-A334-4CFA061CC6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0">
              <a:schemeClr val="bg1">
                <a:lumMod val="65000"/>
                <a:lumOff val="35000"/>
              </a:schemeClr>
            </a:gs>
            <a:gs pos="100000">
              <a:srgbClr val="72003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387E-6616-4BD0-9203-D1445744D44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EA60-7A6F-4A2F-8807-7424133B18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B79BB-68AC-4F0F-8DD8-432F3AA210C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42" y="6165798"/>
            <a:ext cx="1888715" cy="5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30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4A37C-54E3-49CE-97EA-7102289B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5736BD-CD1D-4818-BAF1-D16C1DC63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927290"/>
            <a:ext cx="8144134" cy="137307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0F66A88-0044-4E46-9FA9-32EB82B45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096696"/>
            <a:ext cx="8144134" cy="1117687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Firstname</a:t>
            </a:r>
            <a:r>
              <a:rPr lang="en-US" sz="4000" dirty="0"/>
              <a:t> </a:t>
            </a:r>
            <a:r>
              <a:rPr lang="en-US" sz="4000" dirty="0" err="1"/>
              <a:t>Lastname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54A30-181B-4046-82D7-0158FE83E412}"/>
              </a:ext>
            </a:extLst>
          </p:cNvPr>
          <p:cNvSpPr txBox="1"/>
          <p:nvPr/>
        </p:nvSpPr>
        <p:spPr>
          <a:xfrm>
            <a:off x="680322" y="5154182"/>
            <a:ext cx="894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1579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7CC7-341E-426E-A9AA-3C9D8CF3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48BB8-194E-4BD1-B899-69A91649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6957-47A0-46E5-8027-DCAB1861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3D68-CC92-47F9-BFCA-818439104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1990F-C0D1-4C04-A1E8-EF7F00C9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BCEAC-1421-4533-BB25-6A2F0041418B}"/>
              </a:ext>
            </a:extLst>
          </p:cNvPr>
          <p:cNvSpPr txBox="1"/>
          <p:nvPr/>
        </p:nvSpPr>
        <p:spPr>
          <a:xfrm>
            <a:off x="852792" y="3239307"/>
            <a:ext cx="661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cap="small" dirty="0"/>
              <a:t>This is space 4 Some Info.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E331F-4E24-41D6-9A8E-E232C3404614}"/>
              </a:ext>
            </a:extLst>
          </p:cNvPr>
          <p:cNvSpPr txBox="1"/>
          <p:nvPr/>
        </p:nvSpPr>
        <p:spPr>
          <a:xfrm>
            <a:off x="852792" y="3889462"/>
            <a:ext cx="66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Place more info here.</a:t>
            </a:r>
          </a:p>
        </p:txBody>
      </p:sp>
    </p:spTree>
    <p:extLst>
      <p:ext uri="{BB962C8B-B14F-4D97-AF65-F5344CB8AC3E}">
        <p14:creationId xmlns:p14="http://schemas.microsoft.com/office/powerpoint/2010/main" val="39916988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rgbClr val="000000"/>
      </a:dk1>
      <a:lt1>
        <a:sysClr val="window" lastClr="FFFFFF"/>
      </a:lt1>
      <a:dk2>
        <a:srgbClr val="595959"/>
      </a:dk2>
      <a:lt2>
        <a:srgbClr val="F2F2F2"/>
      </a:lt2>
      <a:accent1>
        <a:srgbClr val="000000"/>
      </a:accent1>
      <a:accent2>
        <a:srgbClr val="72003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34657F"/>
      </a:hlink>
      <a:folHlink>
        <a:srgbClr val="8C8C8C"/>
      </a:folHlink>
    </a:clrScheme>
    <a:fontScheme name="SIUC-CMS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Berlin</vt:lpstr>
      <vt:lpstr>TITLE</vt:lpstr>
      <vt:lpstr>Slide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</dc:title>
  <dc:creator>Craig Engstrom</dc:creator>
  <cp:lastModifiedBy>Craig Engstrom</cp:lastModifiedBy>
  <cp:revision>14</cp:revision>
  <dcterms:created xsi:type="dcterms:W3CDTF">2018-10-14T22:34:30Z</dcterms:created>
  <dcterms:modified xsi:type="dcterms:W3CDTF">2019-07-07T20:19:31Z</dcterms:modified>
</cp:coreProperties>
</file>